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9"/>
  </p:notesMasterIdLst>
  <p:handoutMasterIdLst>
    <p:handoutMasterId r:id="rId20"/>
  </p:handoutMasterIdLst>
  <p:sldIdLst>
    <p:sldId id="468" r:id="rId2"/>
    <p:sldId id="516" r:id="rId3"/>
    <p:sldId id="498" r:id="rId4"/>
    <p:sldId id="502" r:id="rId5"/>
    <p:sldId id="503" r:id="rId6"/>
    <p:sldId id="507" r:id="rId7"/>
    <p:sldId id="506" r:id="rId8"/>
    <p:sldId id="505" r:id="rId9"/>
    <p:sldId id="504" r:id="rId10"/>
    <p:sldId id="510" r:id="rId11"/>
    <p:sldId id="509" r:id="rId12"/>
    <p:sldId id="511" r:id="rId13"/>
    <p:sldId id="512" r:id="rId14"/>
    <p:sldId id="513" r:id="rId15"/>
    <p:sldId id="514" r:id="rId16"/>
    <p:sldId id="515" r:id="rId17"/>
    <p:sldId id="264" r:id="rId18"/>
  </p:sldIdLst>
  <p:sldSz cx="12192000" cy="6858000"/>
  <p:notesSz cx="6858000" cy="91440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8AA00"/>
    <a:srgbClr val="766363"/>
    <a:srgbClr val="FFF5EA"/>
    <a:srgbClr val="00324D"/>
    <a:srgbClr val="FF6C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304"/>
    <p:restoredTop sz="86369"/>
  </p:normalViewPr>
  <p:slideViewPr>
    <p:cSldViewPr snapToGrid="0">
      <p:cViewPr varScale="1">
        <p:scale>
          <a:sx n="112" d="100"/>
          <a:sy n="112" d="100"/>
        </p:scale>
        <p:origin x="420" y="96"/>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notesViewPr>
    <p:cSldViewPr snapToGrid="0">
      <p:cViewPr varScale="1">
        <p:scale>
          <a:sx n="97" d="100"/>
          <a:sy n="97" d="100"/>
        </p:scale>
        <p:origin x="5336" y="20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icol andres joya suarez" userId="fb7082ebcd77ab5e" providerId="LiveId" clId="{C53464EE-DDA3-4888-9864-DEEC0C154203}"/>
    <pc:docChg chg="modSld">
      <pc:chgData name="maicol andres joya suarez" userId="fb7082ebcd77ab5e" providerId="LiveId" clId="{C53464EE-DDA3-4888-9864-DEEC0C154203}" dt="2023-03-01T23:44:18.996" v="0" actId="1076"/>
      <pc:docMkLst>
        <pc:docMk/>
      </pc:docMkLst>
      <pc:sldChg chg="modSp mod">
        <pc:chgData name="maicol andres joya suarez" userId="fb7082ebcd77ab5e" providerId="LiveId" clId="{C53464EE-DDA3-4888-9864-DEEC0C154203}" dt="2023-03-01T23:44:18.996" v="0" actId="1076"/>
        <pc:sldMkLst>
          <pc:docMk/>
          <pc:sldMk cId="3079616696" sldId="468"/>
        </pc:sldMkLst>
        <pc:spChg chg="mod">
          <ac:chgData name="maicol andres joya suarez" userId="fb7082ebcd77ab5e" providerId="LiveId" clId="{C53464EE-DDA3-4888-9864-DEEC0C154203}" dt="2023-03-01T23:44:18.996" v="0" actId="1076"/>
          <ac:spMkLst>
            <pc:docMk/>
            <pc:sldMk cId="3079616696" sldId="468"/>
            <ac:spMk id="7" creationId="{00000000-0000-0000-0000-000000000000}"/>
          </ac:spMkLst>
        </pc:spChg>
      </pc:sldChg>
    </pc:docChg>
  </pc:docChgLst>
  <pc:docChgLst>
    <pc:chgData name="maicol andres joya suarez" userId="fb7082ebcd77ab5e" providerId="LiveId" clId="{2699BC31-023C-454D-95B8-27AB3F6622A4}"/>
    <pc:docChg chg="custSel addSld modSld">
      <pc:chgData name="maicol andres joya suarez" userId="fb7082ebcd77ab5e" providerId="LiveId" clId="{2699BC31-023C-454D-95B8-27AB3F6622A4}" dt="2022-12-14T00:47:04.206" v="160" actId="1076"/>
      <pc:docMkLst>
        <pc:docMk/>
      </pc:docMkLst>
      <pc:sldChg chg="modTransition">
        <pc:chgData name="maicol andres joya suarez" userId="fb7082ebcd77ab5e" providerId="LiveId" clId="{2699BC31-023C-454D-95B8-27AB3F6622A4}" dt="2022-12-13T23:47:36.037" v="29"/>
        <pc:sldMkLst>
          <pc:docMk/>
          <pc:sldMk cId="2776220320" sldId="264"/>
        </pc:sldMkLst>
      </pc:sldChg>
      <pc:sldChg chg="modSp mod modTransition">
        <pc:chgData name="maicol andres joya suarez" userId="fb7082ebcd77ab5e" providerId="LiveId" clId="{2699BC31-023C-454D-95B8-27AB3F6622A4}" dt="2022-12-14T00:47:04.206" v="160" actId="1076"/>
        <pc:sldMkLst>
          <pc:docMk/>
          <pc:sldMk cId="3079616696" sldId="468"/>
        </pc:sldMkLst>
        <pc:spChg chg="mod">
          <ac:chgData name="maicol andres joya suarez" userId="fb7082ebcd77ab5e" providerId="LiveId" clId="{2699BC31-023C-454D-95B8-27AB3F6622A4}" dt="2022-12-14T00:47:04.206" v="160" actId="1076"/>
          <ac:spMkLst>
            <pc:docMk/>
            <pc:sldMk cId="3079616696" sldId="468"/>
            <ac:spMk id="7" creationId="{00000000-0000-0000-0000-000000000000}"/>
          </ac:spMkLst>
        </pc:spChg>
      </pc:sldChg>
      <pc:sldChg chg="modTransition">
        <pc:chgData name="maicol andres joya suarez" userId="fb7082ebcd77ab5e" providerId="LiveId" clId="{2699BC31-023C-454D-95B8-27AB3F6622A4}" dt="2022-12-13T23:45:57.796" v="6"/>
        <pc:sldMkLst>
          <pc:docMk/>
          <pc:sldMk cId="2099732435" sldId="498"/>
        </pc:sldMkLst>
      </pc:sldChg>
      <pc:sldChg chg="modTransition">
        <pc:chgData name="maicol andres joya suarez" userId="fb7082ebcd77ab5e" providerId="LiveId" clId="{2699BC31-023C-454D-95B8-27AB3F6622A4}" dt="2022-12-13T23:46:03.662" v="10"/>
        <pc:sldMkLst>
          <pc:docMk/>
          <pc:sldMk cId="2874888774" sldId="502"/>
        </pc:sldMkLst>
      </pc:sldChg>
      <pc:sldChg chg="modTransition">
        <pc:chgData name="maicol andres joya suarez" userId="fb7082ebcd77ab5e" providerId="LiveId" clId="{2699BC31-023C-454D-95B8-27AB3F6622A4}" dt="2022-12-13T23:46:08.424" v="11"/>
        <pc:sldMkLst>
          <pc:docMk/>
          <pc:sldMk cId="1179175769" sldId="503"/>
        </pc:sldMkLst>
      </pc:sldChg>
      <pc:sldChg chg="modTransition">
        <pc:chgData name="maicol andres joya suarez" userId="fb7082ebcd77ab5e" providerId="LiveId" clId="{2699BC31-023C-454D-95B8-27AB3F6622A4}" dt="2022-12-13T23:46:30.340" v="18"/>
        <pc:sldMkLst>
          <pc:docMk/>
          <pc:sldMk cId="3506209229" sldId="504"/>
        </pc:sldMkLst>
      </pc:sldChg>
      <pc:sldChg chg="modTransition">
        <pc:chgData name="maicol andres joya suarez" userId="fb7082ebcd77ab5e" providerId="LiveId" clId="{2699BC31-023C-454D-95B8-27AB3F6622A4}" dt="2022-12-13T23:46:19.896" v="17"/>
        <pc:sldMkLst>
          <pc:docMk/>
          <pc:sldMk cId="465346490" sldId="505"/>
        </pc:sldMkLst>
      </pc:sldChg>
      <pc:sldChg chg="modTransition">
        <pc:chgData name="maicol andres joya suarez" userId="fb7082ebcd77ab5e" providerId="LiveId" clId="{2699BC31-023C-454D-95B8-27AB3F6622A4}" dt="2022-12-13T23:46:13.859" v="14"/>
        <pc:sldMkLst>
          <pc:docMk/>
          <pc:sldMk cId="745810617" sldId="506"/>
        </pc:sldMkLst>
      </pc:sldChg>
      <pc:sldChg chg="modTransition">
        <pc:chgData name="maicol andres joya suarez" userId="fb7082ebcd77ab5e" providerId="LiveId" clId="{2699BC31-023C-454D-95B8-27AB3F6622A4}" dt="2022-12-13T23:46:11.333" v="12"/>
        <pc:sldMkLst>
          <pc:docMk/>
          <pc:sldMk cId="2766509948" sldId="507"/>
        </pc:sldMkLst>
      </pc:sldChg>
      <pc:sldChg chg="modTransition">
        <pc:chgData name="maicol andres joya suarez" userId="fb7082ebcd77ab5e" providerId="LiveId" clId="{2699BC31-023C-454D-95B8-27AB3F6622A4}" dt="2022-12-13T23:46:56.435" v="21"/>
        <pc:sldMkLst>
          <pc:docMk/>
          <pc:sldMk cId="4237198206" sldId="509"/>
        </pc:sldMkLst>
      </pc:sldChg>
      <pc:sldChg chg="modTransition">
        <pc:chgData name="maicol andres joya suarez" userId="fb7082ebcd77ab5e" providerId="LiveId" clId="{2699BC31-023C-454D-95B8-27AB3F6622A4}" dt="2022-12-13T23:46:38.123" v="20"/>
        <pc:sldMkLst>
          <pc:docMk/>
          <pc:sldMk cId="2597890012" sldId="510"/>
        </pc:sldMkLst>
      </pc:sldChg>
      <pc:sldChg chg="modTransition">
        <pc:chgData name="maicol andres joya suarez" userId="fb7082ebcd77ab5e" providerId="LiveId" clId="{2699BC31-023C-454D-95B8-27AB3F6622A4}" dt="2022-12-13T23:46:58.742" v="23"/>
        <pc:sldMkLst>
          <pc:docMk/>
          <pc:sldMk cId="1725789943" sldId="511"/>
        </pc:sldMkLst>
      </pc:sldChg>
      <pc:sldChg chg="modTransition">
        <pc:chgData name="maicol andres joya suarez" userId="fb7082ebcd77ab5e" providerId="LiveId" clId="{2699BC31-023C-454D-95B8-27AB3F6622A4}" dt="2022-12-13T23:47:01.905" v="24"/>
        <pc:sldMkLst>
          <pc:docMk/>
          <pc:sldMk cId="418766228" sldId="512"/>
        </pc:sldMkLst>
      </pc:sldChg>
      <pc:sldChg chg="addSp delSp modSp mod modTransition">
        <pc:chgData name="maicol andres joya suarez" userId="fb7082ebcd77ab5e" providerId="LiveId" clId="{2699BC31-023C-454D-95B8-27AB3F6622A4}" dt="2022-12-13T23:47:09.333" v="25"/>
        <pc:sldMkLst>
          <pc:docMk/>
          <pc:sldMk cId="449259108" sldId="513"/>
        </pc:sldMkLst>
        <pc:picChg chg="del">
          <ac:chgData name="maicol andres joya suarez" userId="fb7082ebcd77ab5e" providerId="LiveId" clId="{2699BC31-023C-454D-95B8-27AB3F6622A4}" dt="2022-12-13T23:43:49.008" v="0" actId="478"/>
          <ac:picMkLst>
            <pc:docMk/>
            <pc:sldMk cId="449259108" sldId="513"/>
            <ac:picMk id="3" creationId="{E6676365-E0B8-44E8-F568-84E6458A2379}"/>
          </ac:picMkLst>
        </pc:picChg>
        <pc:picChg chg="add mod">
          <ac:chgData name="maicol andres joya suarez" userId="fb7082ebcd77ab5e" providerId="LiveId" clId="{2699BC31-023C-454D-95B8-27AB3F6622A4}" dt="2022-12-13T23:45:08.197" v="3" actId="1076"/>
          <ac:picMkLst>
            <pc:docMk/>
            <pc:sldMk cId="449259108" sldId="513"/>
            <ac:picMk id="5" creationId="{1F31EE3E-8F63-515C-2572-09F30C881212}"/>
          </ac:picMkLst>
        </pc:picChg>
      </pc:sldChg>
      <pc:sldChg chg="addSp delSp modSp mod modTransition">
        <pc:chgData name="maicol andres joya suarez" userId="fb7082ebcd77ab5e" providerId="LiveId" clId="{2699BC31-023C-454D-95B8-27AB3F6622A4}" dt="2022-12-14T00:06:00.156" v="58" actId="14100"/>
        <pc:sldMkLst>
          <pc:docMk/>
          <pc:sldMk cId="3156982079" sldId="514"/>
        </pc:sldMkLst>
        <pc:picChg chg="del">
          <ac:chgData name="maicol andres joya suarez" userId="fb7082ebcd77ab5e" providerId="LiveId" clId="{2699BC31-023C-454D-95B8-27AB3F6622A4}" dt="2022-12-14T00:04:00.993" v="35" actId="478"/>
          <ac:picMkLst>
            <pc:docMk/>
            <pc:sldMk cId="3156982079" sldId="514"/>
            <ac:picMk id="4" creationId="{2B90F6F5-5F5D-44E2-B7F8-3140D164D9F1}"/>
          </ac:picMkLst>
        </pc:picChg>
        <pc:picChg chg="del">
          <ac:chgData name="maicol andres joya suarez" userId="fb7082ebcd77ab5e" providerId="LiveId" clId="{2699BC31-023C-454D-95B8-27AB3F6622A4}" dt="2022-12-14T00:04:57.298" v="45" actId="478"/>
          <ac:picMkLst>
            <pc:docMk/>
            <pc:sldMk cId="3156982079" sldId="514"/>
            <ac:picMk id="5" creationId="{5962901F-675D-E22A-31CC-4492128420E7}"/>
          </ac:picMkLst>
        </pc:picChg>
        <pc:picChg chg="add mod">
          <ac:chgData name="maicol andres joya suarez" userId="fb7082ebcd77ab5e" providerId="LiveId" clId="{2699BC31-023C-454D-95B8-27AB3F6622A4}" dt="2022-12-14T00:06:00.156" v="58" actId="14100"/>
          <ac:picMkLst>
            <pc:docMk/>
            <pc:sldMk cId="3156982079" sldId="514"/>
            <ac:picMk id="6" creationId="{0FCB5FA8-EC12-9CCE-8D9A-3DF3DC5F3E13}"/>
          </ac:picMkLst>
        </pc:picChg>
        <pc:picChg chg="add mod">
          <ac:chgData name="maicol andres joya suarez" userId="fb7082ebcd77ab5e" providerId="LiveId" clId="{2699BC31-023C-454D-95B8-27AB3F6622A4}" dt="2022-12-14T00:05:56.789" v="57" actId="14100"/>
          <ac:picMkLst>
            <pc:docMk/>
            <pc:sldMk cId="3156982079" sldId="514"/>
            <ac:picMk id="8" creationId="{F067ABD0-EE8C-01E4-7217-4899FF5D806B}"/>
          </ac:picMkLst>
        </pc:picChg>
      </pc:sldChg>
      <pc:sldChg chg="addSp delSp modSp mod modTransition">
        <pc:chgData name="maicol andres joya suarez" userId="fb7082ebcd77ab5e" providerId="LiveId" clId="{2699BC31-023C-454D-95B8-27AB3F6622A4}" dt="2022-12-14T00:03:48.348" v="34" actId="14100"/>
        <pc:sldMkLst>
          <pc:docMk/>
          <pc:sldMk cId="2430429554" sldId="515"/>
        </pc:sldMkLst>
        <pc:picChg chg="del">
          <ac:chgData name="maicol andres joya suarez" userId="fb7082ebcd77ab5e" providerId="LiveId" clId="{2699BC31-023C-454D-95B8-27AB3F6622A4}" dt="2022-12-14T00:03:24.385" v="30" actId="478"/>
          <ac:picMkLst>
            <pc:docMk/>
            <pc:sldMk cId="2430429554" sldId="515"/>
            <ac:picMk id="3" creationId="{F14A9D39-3F69-38C8-44DA-148F8974591F}"/>
          </ac:picMkLst>
        </pc:picChg>
        <pc:picChg chg="add mod">
          <ac:chgData name="maicol andres joya suarez" userId="fb7082ebcd77ab5e" providerId="LiveId" clId="{2699BC31-023C-454D-95B8-27AB3F6622A4}" dt="2022-12-14T00:03:48.348" v="34" actId="14100"/>
          <ac:picMkLst>
            <pc:docMk/>
            <pc:sldMk cId="2430429554" sldId="515"/>
            <ac:picMk id="5" creationId="{3615C691-8DF4-F691-5CF2-9D3DE9CD70ED}"/>
          </ac:picMkLst>
        </pc:picChg>
      </pc:sldChg>
      <pc:sldChg chg="addSp modSp new mod">
        <pc:chgData name="maicol andres joya suarez" userId="fb7082ebcd77ab5e" providerId="LiveId" clId="{2699BC31-023C-454D-95B8-27AB3F6622A4}" dt="2022-12-14T00:46:47.693" v="159" actId="1076"/>
        <pc:sldMkLst>
          <pc:docMk/>
          <pc:sldMk cId="423201963" sldId="516"/>
        </pc:sldMkLst>
        <pc:spChg chg="add mod">
          <ac:chgData name="maicol andres joya suarez" userId="fb7082ebcd77ab5e" providerId="LiveId" clId="{2699BC31-023C-454D-95B8-27AB3F6622A4}" dt="2022-12-14T00:46:47.693" v="159" actId="1076"/>
          <ac:spMkLst>
            <pc:docMk/>
            <pc:sldMk cId="423201963" sldId="516"/>
            <ac:spMk id="2" creationId="{253FF2CA-95BE-74AD-2CB8-7CA26F63D769}"/>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a:extLst>
              <a:ext uri="{FF2B5EF4-FFF2-40B4-BE49-F238E27FC236}">
                <a16:creationId xmlns:a16="http://schemas.microsoft.com/office/drawing/2014/main" id="{9999AFE6-721E-1D92-FFC0-72E02DBB97B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a:extLst>
              <a:ext uri="{FF2B5EF4-FFF2-40B4-BE49-F238E27FC236}">
                <a16:creationId xmlns:a16="http://schemas.microsoft.com/office/drawing/2014/main" id="{BA598C0A-ECF9-B897-80D5-1AE7ABA3058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8369B9F-131C-2846-AB8F-CEE154B4CAEB}" type="datetimeFigureOut">
              <a:rPr lang="es-CO" smtClean="0"/>
              <a:t>1/03/2023</a:t>
            </a:fld>
            <a:endParaRPr lang="es-CO"/>
          </a:p>
        </p:txBody>
      </p:sp>
      <p:sp>
        <p:nvSpPr>
          <p:cNvPr id="4" name="Marcador de pie de página 3">
            <a:extLst>
              <a:ext uri="{FF2B5EF4-FFF2-40B4-BE49-F238E27FC236}">
                <a16:creationId xmlns:a16="http://schemas.microsoft.com/office/drawing/2014/main" id="{788F308B-0102-A0B4-9A23-E807C735E85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5" name="Marcador de número de diapositiva 4">
            <a:extLst>
              <a:ext uri="{FF2B5EF4-FFF2-40B4-BE49-F238E27FC236}">
                <a16:creationId xmlns:a16="http://schemas.microsoft.com/office/drawing/2014/main" id="{1E7CACDD-5D14-572A-2591-609B03F1682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293070F-3F68-E043-9CC3-B53B4F22454C}" type="slidenum">
              <a:rPr lang="es-CO" smtClean="0"/>
              <a:t>‹Nº›</a:t>
            </a:fld>
            <a:endParaRPr lang="es-CO"/>
          </a:p>
        </p:txBody>
      </p:sp>
    </p:spTree>
    <p:extLst>
      <p:ext uri="{BB962C8B-B14F-4D97-AF65-F5344CB8AC3E}">
        <p14:creationId xmlns:p14="http://schemas.microsoft.com/office/powerpoint/2010/main" val="347004591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60CB96-A603-FF42-AE46-F5F75F80A67B}" type="datetimeFigureOut">
              <a:rPr lang="es-CO" smtClean="0"/>
              <a:t>1/03/2023</a:t>
            </a:fld>
            <a:endParaRPr lang="es-CO"/>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O"/>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06C58E-460D-4A4B-B0C2-1191B9D14FCB}" type="slidenum">
              <a:rPr lang="es-CO" smtClean="0"/>
              <a:t>‹Nº›</a:t>
            </a:fld>
            <a:endParaRPr lang="es-CO"/>
          </a:p>
        </p:txBody>
      </p:sp>
    </p:spTree>
    <p:extLst>
      <p:ext uri="{BB962C8B-B14F-4D97-AF65-F5344CB8AC3E}">
        <p14:creationId xmlns:p14="http://schemas.microsoft.com/office/powerpoint/2010/main" val="10213026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5"/>
          </p:nvPr>
        </p:nvSpPr>
        <p:spPr/>
        <p:txBody>
          <a:bodyPr/>
          <a:lstStyle/>
          <a:p>
            <a:fld id="{6906C58E-460D-4A4B-B0C2-1191B9D14FCB}" type="slidenum">
              <a:rPr lang="es-CO" smtClean="0"/>
              <a:t>1</a:t>
            </a:fld>
            <a:endParaRPr lang="es-CO"/>
          </a:p>
        </p:txBody>
      </p:sp>
    </p:spTree>
    <p:extLst>
      <p:ext uri="{BB962C8B-B14F-4D97-AF65-F5344CB8AC3E}">
        <p14:creationId xmlns:p14="http://schemas.microsoft.com/office/powerpoint/2010/main" val="11789272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6906C58E-460D-4A4B-B0C2-1191B9D14FCB}" type="slidenum">
              <a:rPr lang="es-CO" smtClean="0"/>
              <a:t>2</a:t>
            </a:fld>
            <a:endParaRPr lang="es-CO"/>
          </a:p>
        </p:txBody>
      </p:sp>
    </p:spTree>
    <p:extLst>
      <p:ext uri="{BB962C8B-B14F-4D97-AF65-F5344CB8AC3E}">
        <p14:creationId xmlns:p14="http://schemas.microsoft.com/office/powerpoint/2010/main" val="41257529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6906C58E-460D-4A4B-B0C2-1191B9D14FCB}" type="slidenum">
              <a:rPr lang="es-CO" smtClean="0"/>
              <a:t>3</a:t>
            </a:fld>
            <a:endParaRPr lang="es-CO"/>
          </a:p>
        </p:txBody>
      </p:sp>
    </p:spTree>
    <p:extLst>
      <p:ext uri="{BB962C8B-B14F-4D97-AF65-F5344CB8AC3E}">
        <p14:creationId xmlns:p14="http://schemas.microsoft.com/office/powerpoint/2010/main" val="36085203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6906C58E-460D-4A4B-B0C2-1191B9D14FCB}" type="slidenum">
              <a:rPr lang="es-CO" smtClean="0"/>
              <a:t>11</a:t>
            </a:fld>
            <a:endParaRPr lang="es-CO"/>
          </a:p>
        </p:txBody>
      </p:sp>
    </p:spTree>
    <p:extLst>
      <p:ext uri="{BB962C8B-B14F-4D97-AF65-F5344CB8AC3E}">
        <p14:creationId xmlns:p14="http://schemas.microsoft.com/office/powerpoint/2010/main" val="8426777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095260C-E8AD-B240-9481-5B2FE14A606C}"/>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CO"/>
          </a:p>
        </p:txBody>
      </p:sp>
      <p:sp>
        <p:nvSpPr>
          <p:cNvPr id="3" name="Subtítulo 2">
            <a:extLst>
              <a:ext uri="{FF2B5EF4-FFF2-40B4-BE49-F238E27FC236}">
                <a16:creationId xmlns:a16="http://schemas.microsoft.com/office/drawing/2014/main" id="{A8F4960B-AC04-294C-9B8A-B10830EF5F0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CO"/>
          </a:p>
        </p:txBody>
      </p:sp>
      <p:sp>
        <p:nvSpPr>
          <p:cNvPr id="4" name="Marcador de fecha 3">
            <a:extLst>
              <a:ext uri="{FF2B5EF4-FFF2-40B4-BE49-F238E27FC236}">
                <a16:creationId xmlns:a16="http://schemas.microsoft.com/office/drawing/2014/main" id="{89F720DD-BA8F-C443-A59E-F0EEAF843AB1}"/>
              </a:ext>
            </a:extLst>
          </p:cNvPr>
          <p:cNvSpPr>
            <a:spLocks noGrp="1"/>
          </p:cNvSpPr>
          <p:nvPr>
            <p:ph type="dt" sz="half" idx="10"/>
          </p:nvPr>
        </p:nvSpPr>
        <p:spPr/>
        <p:txBody>
          <a:bodyPr/>
          <a:lstStyle/>
          <a:p>
            <a:fld id="{BD986248-06F7-A441-A47A-264EBD310E11}" type="datetimeFigureOut">
              <a:rPr lang="es-CO" smtClean="0"/>
              <a:t>1/03/2023</a:t>
            </a:fld>
            <a:endParaRPr lang="es-CO"/>
          </a:p>
        </p:txBody>
      </p:sp>
      <p:sp>
        <p:nvSpPr>
          <p:cNvPr id="5" name="Marcador de pie de página 4">
            <a:extLst>
              <a:ext uri="{FF2B5EF4-FFF2-40B4-BE49-F238E27FC236}">
                <a16:creationId xmlns:a16="http://schemas.microsoft.com/office/drawing/2014/main" id="{F9A1676A-B50F-4048-B9A0-67475225D0C3}"/>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90B408DD-191C-9940-B5DC-9B04378C876B}"/>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23794502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8C07BF5-7EFA-9943-8CEE-7006AC893CB6}"/>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BEFF53FB-B16B-7444-99CF-B7533C11E26D}"/>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0C9133D3-834D-0942-99DE-29F15E8DC436}"/>
              </a:ext>
            </a:extLst>
          </p:cNvPr>
          <p:cNvSpPr>
            <a:spLocks noGrp="1"/>
          </p:cNvSpPr>
          <p:nvPr>
            <p:ph type="dt" sz="half" idx="10"/>
          </p:nvPr>
        </p:nvSpPr>
        <p:spPr/>
        <p:txBody>
          <a:bodyPr/>
          <a:lstStyle/>
          <a:p>
            <a:fld id="{BD986248-06F7-A441-A47A-264EBD310E11}" type="datetimeFigureOut">
              <a:rPr lang="es-CO" smtClean="0"/>
              <a:t>1/03/2023</a:t>
            </a:fld>
            <a:endParaRPr lang="es-CO"/>
          </a:p>
        </p:txBody>
      </p:sp>
      <p:sp>
        <p:nvSpPr>
          <p:cNvPr id="5" name="Marcador de pie de página 4">
            <a:extLst>
              <a:ext uri="{FF2B5EF4-FFF2-40B4-BE49-F238E27FC236}">
                <a16:creationId xmlns:a16="http://schemas.microsoft.com/office/drawing/2014/main" id="{5A5A02E1-CB07-7943-ACA2-6FF8387D32DF}"/>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A12BC7A9-2B5F-1841-91C8-9460E3E551A3}"/>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17114781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5C11DF48-6A7C-3349-8650-2AA87E5D5E66}"/>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95D61C96-3D9F-F745-A812-5EC81CEB48F4}"/>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B3F61D3C-242D-F544-9883-3EEF515CE808}"/>
              </a:ext>
            </a:extLst>
          </p:cNvPr>
          <p:cNvSpPr>
            <a:spLocks noGrp="1"/>
          </p:cNvSpPr>
          <p:nvPr>
            <p:ph type="dt" sz="half" idx="10"/>
          </p:nvPr>
        </p:nvSpPr>
        <p:spPr/>
        <p:txBody>
          <a:bodyPr/>
          <a:lstStyle/>
          <a:p>
            <a:fld id="{BD986248-06F7-A441-A47A-264EBD310E11}" type="datetimeFigureOut">
              <a:rPr lang="es-CO" smtClean="0"/>
              <a:t>1/03/2023</a:t>
            </a:fld>
            <a:endParaRPr lang="es-CO"/>
          </a:p>
        </p:txBody>
      </p:sp>
      <p:sp>
        <p:nvSpPr>
          <p:cNvPr id="5" name="Marcador de pie de página 4">
            <a:extLst>
              <a:ext uri="{FF2B5EF4-FFF2-40B4-BE49-F238E27FC236}">
                <a16:creationId xmlns:a16="http://schemas.microsoft.com/office/drawing/2014/main" id="{CCAB2518-6961-A143-A5EE-C5606EBA4863}"/>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586FEAD3-1533-7A45-8011-C0C84A1DCD46}"/>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338162162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Encabezado de sección">
    <p:spTree>
      <p:nvGrpSpPr>
        <p:cNvPr id="1" name=""/>
        <p:cNvGrpSpPr/>
        <p:nvPr/>
      </p:nvGrpSpPr>
      <p:grpSpPr>
        <a:xfrm>
          <a:off x="0" y="0"/>
          <a:ext cx="0" cy="0"/>
          <a:chOff x="0" y="0"/>
          <a:chExt cx="0" cy="0"/>
        </a:xfrm>
      </p:grpSpPr>
      <p:pic>
        <p:nvPicPr>
          <p:cNvPr id="6" name="Imagen 5" descr="Patrón de fondo&#10;&#10;Descripción generada automáticamente">
            <a:extLst>
              <a:ext uri="{FF2B5EF4-FFF2-40B4-BE49-F238E27FC236}">
                <a16:creationId xmlns:a16="http://schemas.microsoft.com/office/drawing/2014/main" id="{EDE1298D-A4F7-F1E4-F1B3-3D2F5117E046}"/>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4" name="Imagen 3">
            <a:extLst>
              <a:ext uri="{FF2B5EF4-FFF2-40B4-BE49-F238E27FC236}">
                <a16:creationId xmlns:a16="http://schemas.microsoft.com/office/drawing/2014/main" id="{69B39820-C822-5D71-439D-76D8E95C16E9}"/>
              </a:ext>
            </a:extLst>
          </p:cNvPr>
          <p:cNvPicPr>
            <a:picLocks noChangeAspect="1"/>
          </p:cNvPicPr>
          <p:nvPr userDrawn="1"/>
        </p:nvPicPr>
        <p:blipFill>
          <a:blip r:embed="rId3"/>
          <a:stretch>
            <a:fillRect/>
          </a:stretch>
        </p:blipFill>
        <p:spPr>
          <a:xfrm>
            <a:off x="11054859" y="303050"/>
            <a:ext cx="855785" cy="833982"/>
          </a:xfrm>
          <a:prstGeom prst="rect">
            <a:avLst/>
          </a:prstGeom>
        </p:spPr>
      </p:pic>
    </p:spTree>
    <p:extLst>
      <p:ext uri="{BB962C8B-B14F-4D97-AF65-F5344CB8AC3E}">
        <p14:creationId xmlns:p14="http://schemas.microsoft.com/office/powerpoint/2010/main" val="33703603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iseño personalizad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0CE09D5-8681-04F4-0AD1-7206C3FF51F4}"/>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fecha 2">
            <a:extLst>
              <a:ext uri="{FF2B5EF4-FFF2-40B4-BE49-F238E27FC236}">
                <a16:creationId xmlns:a16="http://schemas.microsoft.com/office/drawing/2014/main" id="{8EB62C8D-42BE-8DF8-DDA7-6DDCB2389C42}"/>
              </a:ext>
            </a:extLst>
          </p:cNvPr>
          <p:cNvSpPr>
            <a:spLocks noGrp="1"/>
          </p:cNvSpPr>
          <p:nvPr>
            <p:ph type="dt" sz="half" idx="10"/>
          </p:nvPr>
        </p:nvSpPr>
        <p:spPr/>
        <p:txBody>
          <a:bodyPr/>
          <a:lstStyle/>
          <a:p>
            <a:fld id="{BD986248-06F7-A441-A47A-264EBD310E11}" type="datetimeFigureOut">
              <a:rPr lang="es-CO" smtClean="0"/>
              <a:t>1/03/2023</a:t>
            </a:fld>
            <a:endParaRPr lang="es-CO"/>
          </a:p>
        </p:txBody>
      </p:sp>
      <p:sp>
        <p:nvSpPr>
          <p:cNvPr id="4" name="Marcador de pie de página 3">
            <a:extLst>
              <a:ext uri="{FF2B5EF4-FFF2-40B4-BE49-F238E27FC236}">
                <a16:creationId xmlns:a16="http://schemas.microsoft.com/office/drawing/2014/main" id="{19F9D5C3-AD35-C818-D069-AB2D8EBBEEF8}"/>
              </a:ext>
            </a:extLst>
          </p:cNvPr>
          <p:cNvSpPr>
            <a:spLocks noGrp="1"/>
          </p:cNvSpPr>
          <p:nvPr>
            <p:ph type="ftr" sz="quarter" idx="11"/>
          </p:nvPr>
        </p:nvSpPr>
        <p:spPr/>
        <p:txBody>
          <a:bodyPr/>
          <a:lstStyle/>
          <a:p>
            <a:endParaRPr lang="es-CO"/>
          </a:p>
        </p:txBody>
      </p:sp>
      <p:sp>
        <p:nvSpPr>
          <p:cNvPr id="5" name="Marcador de número de diapositiva 4">
            <a:extLst>
              <a:ext uri="{FF2B5EF4-FFF2-40B4-BE49-F238E27FC236}">
                <a16:creationId xmlns:a16="http://schemas.microsoft.com/office/drawing/2014/main" id="{E106A169-E84D-2DE1-E7CC-7058F9C00ADE}"/>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314565984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Diapositiva de título">
    <p:spTree>
      <p:nvGrpSpPr>
        <p:cNvPr id="1" name=""/>
        <p:cNvGrpSpPr/>
        <p:nvPr/>
      </p:nvGrpSpPr>
      <p:grpSpPr>
        <a:xfrm>
          <a:off x="0" y="0"/>
          <a:ext cx="0" cy="0"/>
          <a:chOff x="0" y="0"/>
          <a:chExt cx="0" cy="0"/>
        </a:xfrm>
      </p:grpSpPr>
      <p:pic>
        <p:nvPicPr>
          <p:cNvPr id="3" name="Imagen 2" descr="Interfaz de usuario gráfica, Texto, Aplicación&#10;&#10;Descripción generada automáticamente">
            <a:extLst>
              <a:ext uri="{FF2B5EF4-FFF2-40B4-BE49-F238E27FC236}">
                <a16:creationId xmlns:a16="http://schemas.microsoft.com/office/drawing/2014/main" id="{7DFF890D-F3AC-9928-32A3-F179DB21A0E8}"/>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5849469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7817F6C-CDBB-234C-B00B-255C60E54836}"/>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29743F10-0075-0F47-A0C2-0071CB2B3840}"/>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3AB4C6E2-1F45-C54F-A384-6BA60BB5E5E7}"/>
              </a:ext>
            </a:extLst>
          </p:cNvPr>
          <p:cNvSpPr>
            <a:spLocks noGrp="1"/>
          </p:cNvSpPr>
          <p:nvPr>
            <p:ph type="dt" sz="half" idx="10"/>
          </p:nvPr>
        </p:nvSpPr>
        <p:spPr/>
        <p:txBody>
          <a:bodyPr/>
          <a:lstStyle/>
          <a:p>
            <a:fld id="{BD986248-06F7-A441-A47A-264EBD310E11}" type="datetimeFigureOut">
              <a:rPr lang="es-CO" smtClean="0"/>
              <a:t>1/03/2023</a:t>
            </a:fld>
            <a:endParaRPr lang="es-CO"/>
          </a:p>
        </p:txBody>
      </p:sp>
      <p:sp>
        <p:nvSpPr>
          <p:cNvPr id="5" name="Marcador de pie de página 4">
            <a:extLst>
              <a:ext uri="{FF2B5EF4-FFF2-40B4-BE49-F238E27FC236}">
                <a16:creationId xmlns:a16="http://schemas.microsoft.com/office/drawing/2014/main" id="{EF44B0E8-9C87-6C41-96F5-6419B5000575}"/>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2DD08979-815A-D443-B424-FB031F975D72}"/>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16422036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B4B3E04-413C-394A-94BD-6FD1D56E17FC}"/>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D2E8DEAC-948A-0F4A-9098-1EA5A30BE36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BF0E9B39-9659-7747-851C-17A0C73C8B12}"/>
              </a:ext>
            </a:extLst>
          </p:cNvPr>
          <p:cNvSpPr>
            <a:spLocks noGrp="1"/>
          </p:cNvSpPr>
          <p:nvPr>
            <p:ph type="dt" sz="half" idx="10"/>
          </p:nvPr>
        </p:nvSpPr>
        <p:spPr/>
        <p:txBody>
          <a:bodyPr/>
          <a:lstStyle/>
          <a:p>
            <a:fld id="{BD986248-06F7-A441-A47A-264EBD310E11}" type="datetimeFigureOut">
              <a:rPr lang="es-CO" smtClean="0"/>
              <a:t>1/03/2023</a:t>
            </a:fld>
            <a:endParaRPr lang="es-CO"/>
          </a:p>
        </p:txBody>
      </p:sp>
      <p:sp>
        <p:nvSpPr>
          <p:cNvPr id="5" name="Marcador de pie de página 4">
            <a:extLst>
              <a:ext uri="{FF2B5EF4-FFF2-40B4-BE49-F238E27FC236}">
                <a16:creationId xmlns:a16="http://schemas.microsoft.com/office/drawing/2014/main" id="{5990AE33-28EE-274E-8E15-02A1474831B8}"/>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4EA1D99B-0619-1847-8509-03589920E86F}"/>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11303769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F0119BB-39AA-4B48-BB60-3EE344FF24B4}"/>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58E8365F-8201-9D4B-85A4-E53E8819A86D}"/>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contenido 3">
            <a:extLst>
              <a:ext uri="{FF2B5EF4-FFF2-40B4-BE49-F238E27FC236}">
                <a16:creationId xmlns:a16="http://schemas.microsoft.com/office/drawing/2014/main" id="{C674364B-4945-0A4D-A279-35519E3F46DE}"/>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fecha 4">
            <a:extLst>
              <a:ext uri="{FF2B5EF4-FFF2-40B4-BE49-F238E27FC236}">
                <a16:creationId xmlns:a16="http://schemas.microsoft.com/office/drawing/2014/main" id="{2868BFB1-0C38-A141-AB7B-22CD10FF3F3D}"/>
              </a:ext>
            </a:extLst>
          </p:cNvPr>
          <p:cNvSpPr>
            <a:spLocks noGrp="1"/>
          </p:cNvSpPr>
          <p:nvPr>
            <p:ph type="dt" sz="half" idx="10"/>
          </p:nvPr>
        </p:nvSpPr>
        <p:spPr/>
        <p:txBody>
          <a:bodyPr/>
          <a:lstStyle/>
          <a:p>
            <a:fld id="{BD986248-06F7-A441-A47A-264EBD310E11}" type="datetimeFigureOut">
              <a:rPr lang="es-CO" smtClean="0"/>
              <a:t>1/03/2023</a:t>
            </a:fld>
            <a:endParaRPr lang="es-CO"/>
          </a:p>
        </p:txBody>
      </p:sp>
      <p:sp>
        <p:nvSpPr>
          <p:cNvPr id="6" name="Marcador de pie de página 5">
            <a:extLst>
              <a:ext uri="{FF2B5EF4-FFF2-40B4-BE49-F238E27FC236}">
                <a16:creationId xmlns:a16="http://schemas.microsoft.com/office/drawing/2014/main" id="{9FF6516E-C104-3E4A-BC0F-DC137BD98C42}"/>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F2C08597-16B2-3B42-B59A-8815DD747357}"/>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21425473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B44272C-3F8B-AF4A-82BE-E5BE9107D7B0}"/>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44B8DA00-E62A-A54E-BC50-AEBAAF25160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36E9F7D8-1A62-544F-A4E2-23A591854BA4}"/>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texto 4">
            <a:extLst>
              <a:ext uri="{FF2B5EF4-FFF2-40B4-BE49-F238E27FC236}">
                <a16:creationId xmlns:a16="http://schemas.microsoft.com/office/drawing/2014/main" id="{21895FC1-5F27-B640-81B9-33366BECB58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400D0329-F1AE-FE44-A7B4-B16B429A0C9A}"/>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7" name="Marcador de fecha 6">
            <a:extLst>
              <a:ext uri="{FF2B5EF4-FFF2-40B4-BE49-F238E27FC236}">
                <a16:creationId xmlns:a16="http://schemas.microsoft.com/office/drawing/2014/main" id="{5A80CE19-B065-6E4F-A207-999BBF94CA15}"/>
              </a:ext>
            </a:extLst>
          </p:cNvPr>
          <p:cNvSpPr>
            <a:spLocks noGrp="1"/>
          </p:cNvSpPr>
          <p:nvPr>
            <p:ph type="dt" sz="half" idx="10"/>
          </p:nvPr>
        </p:nvSpPr>
        <p:spPr/>
        <p:txBody>
          <a:bodyPr/>
          <a:lstStyle/>
          <a:p>
            <a:fld id="{BD986248-06F7-A441-A47A-264EBD310E11}" type="datetimeFigureOut">
              <a:rPr lang="es-CO" smtClean="0"/>
              <a:t>1/03/2023</a:t>
            </a:fld>
            <a:endParaRPr lang="es-CO"/>
          </a:p>
        </p:txBody>
      </p:sp>
      <p:sp>
        <p:nvSpPr>
          <p:cNvPr id="8" name="Marcador de pie de página 7">
            <a:extLst>
              <a:ext uri="{FF2B5EF4-FFF2-40B4-BE49-F238E27FC236}">
                <a16:creationId xmlns:a16="http://schemas.microsoft.com/office/drawing/2014/main" id="{299C46BF-4920-E443-B109-668969C5EB88}"/>
              </a:ext>
            </a:extLst>
          </p:cNvPr>
          <p:cNvSpPr>
            <a:spLocks noGrp="1"/>
          </p:cNvSpPr>
          <p:nvPr>
            <p:ph type="ftr" sz="quarter" idx="11"/>
          </p:nvPr>
        </p:nvSpPr>
        <p:spPr/>
        <p:txBody>
          <a:bodyPr/>
          <a:lstStyle/>
          <a:p>
            <a:endParaRPr lang="es-CO"/>
          </a:p>
        </p:txBody>
      </p:sp>
      <p:sp>
        <p:nvSpPr>
          <p:cNvPr id="9" name="Marcador de número de diapositiva 8">
            <a:extLst>
              <a:ext uri="{FF2B5EF4-FFF2-40B4-BE49-F238E27FC236}">
                <a16:creationId xmlns:a16="http://schemas.microsoft.com/office/drawing/2014/main" id="{9C417FDA-D0D0-AD4C-9F49-6FFEC4BC64C3}"/>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2169540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4C92FB5-1F0C-DE4B-8A05-DE0792814E4F}"/>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fecha 2">
            <a:extLst>
              <a:ext uri="{FF2B5EF4-FFF2-40B4-BE49-F238E27FC236}">
                <a16:creationId xmlns:a16="http://schemas.microsoft.com/office/drawing/2014/main" id="{5AF7F14C-AA7D-3049-A400-4AC6EED53745}"/>
              </a:ext>
            </a:extLst>
          </p:cNvPr>
          <p:cNvSpPr>
            <a:spLocks noGrp="1"/>
          </p:cNvSpPr>
          <p:nvPr>
            <p:ph type="dt" sz="half" idx="10"/>
          </p:nvPr>
        </p:nvSpPr>
        <p:spPr/>
        <p:txBody>
          <a:bodyPr/>
          <a:lstStyle/>
          <a:p>
            <a:fld id="{BD986248-06F7-A441-A47A-264EBD310E11}" type="datetimeFigureOut">
              <a:rPr lang="es-CO" smtClean="0"/>
              <a:t>1/03/2023</a:t>
            </a:fld>
            <a:endParaRPr lang="es-CO"/>
          </a:p>
        </p:txBody>
      </p:sp>
      <p:sp>
        <p:nvSpPr>
          <p:cNvPr id="4" name="Marcador de pie de página 3">
            <a:extLst>
              <a:ext uri="{FF2B5EF4-FFF2-40B4-BE49-F238E27FC236}">
                <a16:creationId xmlns:a16="http://schemas.microsoft.com/office/drawing/2014/main" id="{E746EF7E-3912-BF43-BEB6-49819D4EEF21}"/>
              </a:ext>
            </a:extLst>
          </p:cNvPr>
          <p:cNvSpPr>
            <a:spLocks noGrp="1"/>
          </p:cNvSpPr>
          <p:nvPr>
            <p:ph type="ftr" sz="quarter" idx="11"/>
          </p:nvPr>
        </p:nvSpPr>
        <p:spPr/>
        <p:txBody>
          <a:bodyPr/>
          <a:lstStyle/>
          <a:p>
            <a:endParaRPr lang="es-CO"/>
          </a:p>
        </p:txBody>
      </p:sp>
      <p:sp>
        <p:nvSpPr>
          <p:cNvPr id="5" name="Marcador de número de diapositiva 4">
            <a:extLst>
              <a:ext uri="{FF2B5EF4-FFF2-40B4-BE49-F238E27FC236}">
                <a16:creationId xmlns:a16="http://schemas.microsoft.com/office/drawing/2014/main" id="{9BD767C9-209C-E54C-90E7-5176E4464B89}"/>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18228511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77E92712-14E7-954C-8C23-33CD3DBD715B}"/>
              </a:ext>
            </a:extLst>
          </p:cNvPr>
          <p:cNvSpPr>
            <a:spLocks noGrp="1"/>
          </p:cNvSpPr>
          <p:nvPr>
            <p:ph type="dt" sz="half" idx="10"/>
          </p:nvPr>
        </p:nvSpPr>
        <p:spPr/>
        <p:txBody>
          <a:bodyPr/>
          <a:lstStyle/>
          <a:p>
            <a:fld id="{BD986248-06F7-A441-A47A-264EBD310E11}" type="datetimeFigureOut">
              <a:rPr lang="es-CO" smtClean="0"/>
              <a:t>1/03/2023</a:t>
            </a:fld>
            <a:endParaRPr lang="es-CO"/>
          </a:p>
        </p:txBody>
      </p:sp>
      <p:sp>
        <p:nvSpPr>
          <p:cNvPr id="3" name="Marcador de pie de página 2">
            <a:extLst>
              <a:ext uri="{FF2B5EF4-FFF2-40B4-BE49-F238E27FC236}">
                <a16:creationId xmlns:a16="http://schemas.microsoft.com/office/drawing/2014/main" id="{FD7BCE5F-F417-1247-9F26-F4B713468517}"/>
              </a:ext>
            </a:extLst>
          </p:cNvPr>
          <p:cNvSpPr>
            <a:spLocks noGrp="1"/>
          </p:cNvSpPr>
          <p:nvPr>
            <p:ph type="ftr" sz="quarter" idx="11"/>
          </p:nvPr>
        </p:nvSpPr>
        <p:spPr/>
        <p:txBody>
          <a:bodyPr/>
          <a:lstStyle/>
          <a:p>
            <a:endParaRPr lang="es-CO"/>
          </a:p>
        </p:txBody>
      </p:sp>
      <p:sp>
        <p:nvSpPr>
          <p:cNvPr id="4" name="Marcador de número de diapositiva 3">
            <a:extLst>
              <a:ext uri="{FF2B5EF4-FFF2-40B4-BE49-F238E27FC236}">
                <a16:creationId xmlns:a16="http://schemas.microsoft.com/office/drawing/2014/main" id="{20B4FC7D-A6BA-0840-87AD-C71B1896B98D}"/>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25416207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CF2BE35-F0B5-DA4A-BE9E-AACFF26FF183}"/>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8E62C38B-5384-914E-829A-352266F70B9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texto 3">
            <a:extLst>
              <a:ext uri="{FF2B5EF4-FFF2-40B4-BE49-F238E27FC236}">
                <a16:creationId xmlns:a16="http://schemas.microsoft.com/office/drawing/2014/main" id="{A79E434B-6E01-8148-AB00-051DDD4020A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6E3E8B8D-7A8A-794B-83A8-6920142BBBD1}"/>
              </a:ext>
            </a:extLst>
          </p:cNvPr>
          <p:cNvSpPr>
            <a:spLocks noGrp="1"/>
          </p:cNvSpPr>
          <p:nvPr>
            <p:ph type="dt" sz="half" idx="10"/>
          </p:nvPr>
        </p:nvSpPr>
        <p:spPr/>
        <p:txBody>
          <a:bodyPr/>
          <a:lstStyle/>
          <a:p>
            <a:fld id="{BD986248-06F7-A441-A47A-264EBD310E11}" type="datetimeFigureOut">
              <a:rPr lang="es-CO" smtClean="0"/>
              <a:t>1/03/2023</a:t>
            </a:fld>
            <a:endParaRPr lang="es-CO"/>
          </a:p>
        </p:txBody>
      </p:sp>
      <p:sp>
        <p:nvSpPr>
          <p:cNvPr id="6" name="Marcador de pie de página 5">
            <a:extLst>
              <a:ext uri="{FF2B5EF4-FFF2-40B4-BE49-F238E27FC236}">
                <a16:creationId xmlns:a16="http://schemas.microsoft.com/office/drawing/2014/main" id="{582F34C9-1A26-0B41-8AE3-21E599CC561A}"/>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782100B2-B969-0340-BEE2-F5FE05353DFA}"/>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3697146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BADFDE3-8BDA-6F45-A442-3C2913AE5268}"/>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posición de imagen 2">
            <a:extLst>
              <a:ext uri="{FF2B5EF4-FFF2-40B4-BE49-F238E27FC236}">
                <a16:creationId xmlns:a16="http://schemas.microsoft.com/office/drawing/2014/main" id="{C08B3433-597C-7E43-A088-A50E4434313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O"/>
          </a:p>
        </p:txBody>
      </p:sp>
      <p:sp>
        <p:nvSpPr>
          <p:cNvPr id="4" name="Marcador de texto 3">
            <a:extLst>
              <a:ext uri="{FF2B5EF4-FFF2-40B4-BE49-F238E27FC236}">
                <a16:creationId xmlns:a16="http://schemas.microsoft.com/office/drawing/2014/main" id="{A20DB791-C948-D149-A74A-0C0DFCA0B4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1145138C-C370-6E42-902A-0DD2F4F614AE}"/>
              </a:ext>
            </a:extLst>
          </p:cNvPr>
          <p:cNvSpPr>
            <a:spLocks noGrp="1"/>
          </p:cNvSpPr>
          <p:nvPr>
            <p:ph type="dt" sz="half" idx="10"/>
          </p:nvPr>
        </p:nvSpPr>
        <p:spPr/>
        <p:txBody>
          <a:bodyPr/>
          <a:lstStyle/>
          <a:p>
            <a:fld id="{BD986248-06F7-A441-A47A-264EBD310E11}" type="datetimeFigureOut">
              <a:rPr lang="es-CO" smtClean="0"/>
              <a:t>1/03/2023</a:t>
            </a:fld>
            <a:endParaRPr lang="es-CO"/>
          </a:p>
        </p:txBody>
      </p:sp>
      <p:sp>
        <p:nvSpPr>
          <p:cNvPr id="6" name="Marcador de pie de página 5">
            <a:extLst>
              <a:ext uri="{FF2B5EF4-FFF2-40B4-BE49-F238E27FC236}">
                <a16:creationId xmlns:a16="http://schemas.microsoft.com/office/drawing/2014/main" id="{9A61561C-CA9F-0943-8A3E-60233368C60D}"/>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67B72CA4-FB9F-FB4B-8159-119C3846C3CB}"/>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10695029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C6EFFBE1-33C9-1D48-A916-7535B68EC67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F778E02A-26CF-6C46-A280-67C4AA05513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6CE7CDF9-2DDE-C04D-A9B9-78F138A1C3D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D986248-06F7-A441-A47A-264EBD310E11}" type="datetimeFigureOut">
              <a:rPr lang="es-CO" smtClean="0"/>
              <a:t>1/03/2023</a:t>
            </a:fld>
            <a:endParaRPr lang="es-CO"/>
          </a:p>
        </p:txBody>
      </p:sp>
      <p:sp>
        <p:nvSpPr>
          <p:cNvPr id="5" name="Marcador de pie de página 4">
            <a:extLst>
              <a:ext uri="{FF2B5EF4-FFF2-40B4-BE49-F238E27FC236}">
                <a16:creationId xmlns:a16="http://schemas.microsoft.com/office/drawing/2014/main" id="{767570B4-267C-034E-B58B-04C03C9E552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O"/>
          </a:p>
        </p:txBody>
      </p:sp>
      <p:sp>
        <p:nvSpPr>
          <p:cNvPr id="6" name="Marcador de número de diapositiva 5">
            <a:extLst>
              <a:ext uri="{FF2B5EF4-FFF2-40B4-BE49-F238E27FC236}">
                <a16:creationId xmlns:a16="http://schemas.microsoft.com/office/drawing/2014/main" id="{5041693D-7DB1-1144-97E3-85753EC9A0C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15DF6-230E-2E43-B847-68755106EC6D}" type="slidenum">
              <a:rPr lang="es-CO" smtClean="0"/>
              <a:t>‹Nº›</a:t>
            </a:fld>
            <a:endParaRPr lang="es-CO"/>
          </a:p>
        </p:txBody>
      </p:sp>
    </p:spTree>
    <p:extLst>
      <p:ext uri="{BB962C8B-B14F-4D97-AF65-F5344CB8AC3E}">
        <p14:creationId xmlns:p14="http://schemas.microsoft.com/office/powerpoint/2010/main" val="30626094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3" r:id="rId12"/>
    <p:sldLayoutId id="2147483675" r:id="rId13"/>
    <p:sldLayoutId id="2147483673"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3.xml"/><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uadroTexto 6"/>
          <p:cNvSpPr txBox="1"/>
          <p:nvPr/>
        </p:nvSpPr>
        <p:spPr>
          <a:xfrm>
            <a:off x="2439661" y="2868032"/>
            <a:ext cx="7759695" cy="2308324"/>
          </a:xfrm>
          <a:prstGeom prst="rect">
            <a:avLst/>
          </a:prstGeom>
          <a:noFill/>
        </p:spPr>
        <p:txBody>
          <a:bodyPr wrap="square" lIns="91440" tIns="45720" rIns="91440" bIns="45720" rtlCol="0" anchor="t">
            <a:spAutoFit/>
          </a:bodyPr>
          <a:lstStyle/>
          <a:p>
            <a:r>
              <a:rPr lang="es-419" sz="3600" b="1" dirty="0">
                <a:latin typeface="Work Sans Medium"/>
              </a:rPr>
              <a:t>SISTEMA CONTROL DE INVENTARIOS Y VENTAS DE LA TIENDA DE BELLEZA NAILA´S BEAUTY.</a:t>
            </a:r>
            <a:endParaRPr lang="es-ES" sz="6600" b="1" dirty="0">
              <a:solidFill>
                <a:schemeClr val="tx1">
                  <a:lumMod val="75000"/>
                  <a:lumOff val="25000"/>
                </a:schemeClr>
              </a:solidFill>
              <a:latin typeface="Work Sans Medium"/>
            </a:endParaRPr>
          </a:p>
        </p:txBody>
      </p:sp>
    </p:spTree>
    <p:extLst>
      <p:ext uri="{BB962C8B-B14F-4D97-AF65-F5344CB8AC3E}">
        <p14:creationId xmlns:p14="http://schemas.microsoft.com/office/powerpoint/2010/main" val="30796166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10515600" cy="1325563"/>
          </a:xfrm>
        </p:spPr>
        <p:txBody>
          <a:bodyPr/>
          <a:lstStyle/>
          <a:p>
            <a:r>
              <a:rPr lang="es-CO" b="1" dirty="0">
                <a:solidFill>
                  <a:schemeClr val="bg1"/>
                </a:solidFill>
                <a:latin typeface="Work Sans Medium"/>
              </a:rPr>
              <a:t>JUSTIFICACION</a:t>
            </a:r>
          </a:p>
        </p:txBody>
      </p:sp>
      <p:sp>
        <p:nvSpPr>
          <p:cNvPr id="3" name="CuadroTexto 2">
            <a:extLst>
              <a:ext uri="{FF2B5EF4-FFF2-40B4-BE49-F238E27FC236}">
                <a16:creationId xmlns:a16="http://schemas.microsoft.com/office/drawing/2014/main" id="{A2ECB924-FE6B-4599-8A3F-DB9DE8D0BD38}"/>
              </a:ext>
            </a:extLst>
          </p:cNvPr>
          <p:cNvSpPr txBox="1"/>
          <p:nvPr/>
        </p:nvSpPr>
        <p:spPr>
          <a:xfrm>
            <a:off x="1314275" y="2459504"/>
            <a:ext cx="9563450" cy="2308324"/>
          </a:xfrm>
          <a:prstGeom prst="rect">
            <a:avLst/>
          </a:prstGeom>
          <a:noFill/>
        </p:spPr>
        <p:txBody>
          <a:bodyPr wrap="square" lIns="91440" tIns="45720" rIns="91440" bIns="45720" rtlCol="0" anchor="t">
            <a:spAutoFit/>
          </a:bodyPr>
          <a:lstStyle/>
          <a:p>
            <a:pPr algn="just"/>
            <a:r>
              <a:rPr lang="es-419" sz="2400" dirty="0">
                <a:latin typeface="Work Sans Medium"/>
              </a:rPr>
              <a:t>Este software ayudara a tener un mayor control sobre los productos, clientes, ventas y tiempos de entrega en el negocio Naila´s Beauty con la ayuda de los datos precargados.  los compradores podrán realizar su pedido con facilidad, efectividad, seguridad y sin contratiempos por medio del sitio web. </a:t>
            </a:r>
          </a:p>
        </p:txBody>
      </p:sp>
    </p:spTree>
    <p:extLst>
      <p:ext uri="{BB962C8B-B14F-4D97-AF65-F5344CB8AC3E}">
        <p14:creationId xmlns:p14="http://schemas.microsoft.com/office/powerpoint/2010/main" val="259789001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10515600" cy="1325563"/>
          </a:xfrm>
        </p:spPr>
        <p:txBody>
          <a:bodyPr/>
          <a:lstStyle/>
          <a:p>
            <a:r>
              <a:rPr lang="es-CO" b="1" dirty="0">
                <a:solidFill>
                  <a:schemeClr val="bg1"/>
                </a:solidFill>
                <a:latin typeface="Work Sans Medium"/>
              </a:rPr>
              <a:t>BPMN </a:t>
            </a:r>
            <a:endParaRPr lang="es-CO" b="1">
              <a:solidFill>
                <a:schemeClr val="bg1"/>
              </a:solidFill>
              <a:latin typeface="Work Sans Medium" pitchFamily="2" charset="77"/>
            </a:endParaRPr>
          </a:p>
        </p:txBody>
      </p:sp>
      <p:pic>
        <p:nvPicPr>
          <p:cNvPr id="3" name="Imagen 3" descr="Diagrama&#10;&#10;Descripción generada automáticamente">
            <a:extLst>
              <a:ext uri="{FF2B5EF4-FFF2-40B4-BE49-F238E27FC236}">
                <a16:creationId xmlns:a16="http://schemas.microsoft.com/office/drawing/2014/main" id="{EC25E9EA-E4F5-BB78-A0DF-1B678EDD6118}"/>
              </a:ext>
            </a:extLst>
          </p:cNvPr>
          <p:cNvPicPr>
            <a:picLocks noChangeAspect="1"/>
          </p:cNvPicPr>
          <p:nvPr/>
        </p:nvPicPr>
        <p:blipFill>
          <a:blip r:embed="rId3"/>
          <a:stretch>
            <a:fillRect/>
          </a:stretch>
        </p:blipFill>
        <p:spPr>
          <a:xfrm>
            <a:off x="261257" y="1712209"/>
            <a:ext cx="11288485" cy="4826952"/>
          </a:xfrm>
          <a:prstGeom prst="rect">
            <a:avLst/>
          </a:prstGeom>
        </p:spPr>
      </p:pic>
    </p:spTree>
    <p:extLst>
      <p:ext uri="{BB962C8B-B14F-4D97-AF65-F5344CB8AC3E}">
        <p14:creationId xmlns:p14="http://schemas.microsoft.com/office/powerpoint/2010/main" val="42371982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10515600" cy="1325563"/>
          </a:xfrm>
        </p:spPr>
        <p:txBody>
          <a:bodyPr/>
          <a:lstStyle/>
          <a:p>
            <a:r>
              <a:rPr lang="es-CO" b="1" dirty="0">
                <a:solidFill>
                  <a:schemeClr val="bg1"/>
                </a:solidFill>
                <a:latin typeface="Work Sans Medium"/>
                <a:ea typeface="+mj-lt"/>
                <a:cs typeface="+mj-lt"/>
              </a:rPr>
              <a:t>TECNICA DE RECOLECCION DE INFORMACION </a:t>
            </a:r>
            <a:endParaRPr lang="es-ES" b="1">
              <a:solidFill>
                <a:schemeClr val="bg1"/>
              </a:solidFill>
              <a:latin typeface="Work Sans Medium"/>
              <a:cs typeface="Calibri Light"/>
            </a:endParaRPr>
          </a:p>
        </p:txBody>
      </p:sp>
      <p:pic>
        <p:nvPicPr>
          <p:cNvPr id="4" name="Imagen 3" descr="Gráfico, Gráfico circular&#10;&#10;Descripción generada automáticamente">
            <a:extLst>
              <a:ext uri="{FF2B5EF4-FFF2-40B4-BE49-F238E27FC236}">
                <a16:creationId xmlns:a16="http://schemas.microsoft.com/office/drawing/2014/main" id="{DC1B8148-3989-65F0-E9B9-2DE506F7400F}"/>
              </a:ext>
            </a:extLst>
          </p:cNvPr>
          <p:cNvPicPr>
            <a:picLocks noChangeAspect="1"/>
          </p:cNvPicPr>
          <p:nvPr/>
        </p:nvPicPr>
        <p:blipFill>
          <a:blip r:embed="rId2"/>
          <a:stretch>
            <a:fillRect/>
          </a:stretch>
        </p:blipFill>
        <p:spPr>
          <a:xfrm>
            <a:off x="72910" y="1537230"/>
            <a:ext cx="6342062" cy="2949410"/>
          </a:xfrm>
          <a:prstGeom prst="rect">
            <a:avLst/>
          </a:prstGeom>
        </p:spPr>
      </p:pic>
      <p:pic>
        <p:nvPicPr>
          <p:cNvPr id="6" name="Imagen 4" descr="Gráfico, Gráfico circular&#10;&#10;Descripción generada automáticamente">
            <a:extLst>
              <a:ext uri="{FF2B5EF4-FFF2-40B4-BE49-F238E27FC236}">
                <a16:creationId xmlns:a16="http://schemas.microsoft.com/office/drawing/2014/main" id="{A9648DB2-A112-4CD6-2772-327C53AF290A}"/>
              </a:ext>
            </a:extLst>
          </p:cNvPr>
          <p:cNvPicPr>
            <a:picLocks noChangeAspect="1"/>
          </p:cNvPicPr>
          <p:nvPr/>
        </p:nvPicPr>
        <p:blipFill>
          <a:blip r:embed="rId3"/>
          <a:stretch>
            <a:fillRect/>
          </a:stretch>
        </p:blipFill>
        <p:spPr>
          <a:xfrm>
            <a:off x="6019801" y="1661588"/>
            <a:ext cx="6172198" cy="2707507"/>
          </a:xfrm>
          <a:prstGeom prst="rect">
            <a:avLst/>
          </a:prstGeom>
        </p:spPr>
      </p:pic>
      <p:pic>
        <p:nvPicPr>
          <p:cNvPr id="8" name="Imagen 6" descr="Gráfico, Gráfico circular&#10;&#10;Descripción generada automáticamente">
            <a:extLst>
              <a:ext uri="{FF2B5EF4-FFF2-40B4-BE49-F238E27FC236}">
                <a16:creationId xmlns:a16="http://schemas.microsoft.com/office/drawing/2014/main" id="{9E8E17BA-CF38-5506-FC3E-DDBBDD685691}"/>
              </a:ext>
            </a:extLst>
          </p:cNvPr>
          <p:cNvPicPr>
            <a:picLocks noChangeAspect="1"/>
          </p:cNvPicPr>
          <p:nvPr/>
        </p:nvPicPr>
        <p:blipFill>
          <a:blip r:embed="rId4"/>
          <a:stretch>
            <a:fillRect/>
          </a:stretch>
        </p:blipFill>
        <p:spPr>
          <a:xfrm>
            <a:off x="2695556" y="4243360"/>
            <a:ext cx="6487884" cy="2610713"/>
          </a:xfrm>
          <a:prstGeom prst="rect">
            <a:avLst/>
          </a:prstGeom>
        </p:spPr>
      </p:pic>
    </p:spTree>
    <p:extLst>
      <p:ext uri="{BB962C8B-B14F-4D97-AF65-F5344CB8AC3E}">
        <p14:creationId xmlns:p14="http://schemas.microsoft.com/office/powerpoint/2010/main" val="17257899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10515600" cy="1325563"/>
          </a:xfrm>
        </p:spPr>
        <p:txBody>
          <a:bodyPr/>
          <a:lstStyle/>
          <a:p>
            <a:r>
              <a:rPr lang="es-CO" b="1" dirty="0">
                <a:solidFill>
                  <a:schemeClr val="bg1"/>
                </a:solidFill>
                <a:latin typeface="Work Sans Medium"/>
              </a:rPr>
              <a:t>REQUERIMIENTOS FUNCIONALES Y NO FUNCIONALES </a:t>
            </a:r>
            <a:endParaRPr lang="es-CO" b="1">
              <a:solidFill>
                <a:schemeClr val="bg1"/>
              </a:solidFill>
              <a:latin typeface="Work Sans Medium" pitchFamily="2" charset="77"/>
            </a:endParaRPr>
          </a:p>
        </p:txBody>
      </p:sp>
      <p:pic>
        <p:nvPicPr>
          <p:cNvPr id="4" name="Imagen 4" descr="Interfaz de usuario gráfica, Texto&#10;&#10;Descripción generada automáticamente">
            <a:extLst>
              <a:ext uri="{FF2B5EF4-FFF2-40B4-BE49-F238E27FC236}">
                <a16:creationId xmlns:a16="http://schemas.microsoft.com/office/drawing/2014/main" id="{3DCC8B50-8244-BD64-E186-F7A40D7606A8}"/>
              </a:ext>
            </a:extLst>
          </p:cNvPr>
          <p:cNvPicPr>
            <a:picLocks noChangeAspect="1"/>
          </p:cNvPicPr>
          <p:nvPr/>
        </p:nvPicPr>
        <p:blipFill>
          <a:blip r:embed="rId2"/>
          <a:stretch>
            <a:fillRect/>
          </a:stretch>
        </p:blipFill>
        <p:spPr>
          <a:xfrm>
            <a:off x="364067" y="1550103"/>
            <a:ext cx="5060950" cy="5197126"/>
          </a:xfrm>
          <a:prstGeom prst="rect">
            <a:avLst/>
          </a:prstGeom>
        </p:spPr>
      </p:pic>
      <p:pic>
        <p:nvPicPr>
          <p:cNvPr id="5" name="Imagen 5" descr="Interfaz de usuario gráfica, Texto, Aplicación&#10;&#10;Descripción generada automáticamente">
            <a:extLst>
              <a:ext uri="{FF2B5EF4-FFF2-40B4-BE49-F238E27FC236}">
                <a16:creationId xmlns:a16="http://schemas.microsoft.com/office/drawing/2014/main" id="{DA85BFB9-86DD-E3B6-C1CA-46F49BDE5AD9}"/>
              </a:ext>
            </a:extLst>
          </p:cNvPr>
          <p:cNvPicPr>
            <a:picLocks noChangeAspect="1"/>
          </p:cNvPicPr>
          <p:nvPr/>
        </p:nvPicPr>
        <p:blipFill>
          <a:blip r:embed="rId3"/>
          <a:stretch>
            <a:fillRect/>
          </a:stretch>
        </p:blipFill>
        <p:spPr>
          <a:xfrm>
            <a:off x="6258983" y="1552741"/>
            <a:ext cx="4944533" cy="5202432"/>
          </a:xfrm>
          <a:prstGeom prst="rect">
            <a:avLst/>
          </a:prstGeom>
        </p:spPr>
      </p:pic>
    </p:spTree>
    <p:extLst>
      <p:ext uri="{BB962C8B-B14F-4D97-AF65-F5344CB8AC3E}">
        <p14:creationId xmlns:p14="http://schemas.microsoft.com/office/powerpoint/2010/main" val="4187662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10515600" cy="1325563"/>
          </a:xfrm>
        </p:spPr>
        <p:txBody>
          <a:bodyPr/>
          <a:lstStyle/>
          <a:p>
            <a:r>
              <a:rPr lang="es-CO" b="1" dirty="0">
                <a:solidFill>
                  <a:schemeClr val="bg1"/>
                </a:solidFill>
                <a:latin typeface="Work Sans Medium"/>
              </a:rPr>
              <a:t>DIAGRAMA DE CASOS DE USO </a:t>
            </a:r>
            <a:endParaRPr lang="es-ES" b="1">
              <a:solidFill>
                <a:schemeClr val="bg1"/>
              </a:solidFill>
              <a:cs typeface="Calibri Light"/>
            </a:endParaRPr>
          </a:p>
        </p:txBody>
      </p:sp>
      <p:pic>
        <p:nvPicPr>
          <p:cNvPr id="5" name="Imagen 4">
            <a:extLst>
              <a:ext uri="{FF2B5EF4-FFF2-40B4-BE49-F238E27FC236}">
                <a16:creationId xmlns:a16="http://schemas.microsoft.com/office/drawing/2014/main" id="{1F31EE3E-8F63-515C-2572-09F30C881212}"/>
              </a:ext>
            </a:extLst>
          </p:cNvPr>
          <p:cNvPicPr>
            <a:picLocks noChangeAspect="1"/>
          </p:cNvPicPr>
          <p:nvPr/>
        </p:nvPicPr>
        <p:blipFill>
          <a:blip r:embed="rId2"/>
          <a:stretch>
            <a:fillRect/>
          </a:stretch>
        </p:blipFill>
        <p:spPr>
          <a:xfrm>
            <a:off x="2508017" y="1583689"/>
            <a:ext cx="7175966" cy="5055650"/>
          </a:xfrm>
          <a:prstGeom prst="rect">
            <a:avLst/>
          </a:prstGeom>
        </p:spPr>
      </p:pic>
    </p:spTree>
    <p:extLst>
      <p:ext uri="{BB962C8B-B14F-4D97-AF65-F5344CB8AC3E}">
        <p14:creationId xmlns:p14="http://schemas.microsoft.com/office/powerpoint/2010/main" val="44925910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10515600" cy="1325563"/>
          </a:xfrm>
        </p:spPr>
        <p:txBody>
          <a:bodyPr/>
          <a:lstStyle/>
          <a:p>
            <a:r>
              <a:rPr lang="es-CO" b="1" dirty="0">
                <a:solidFill>
                  <a:schemeClr val="bg1"/>
                </a:solidFill>
                <a:latin typeface="Work Sans Medium"/>
              </a:rPr>
              <a:t>FORMATO DE CASOS DE USO EXTENDIDO</a:t>
            </a:r>
            <a:endParaRPr lang="es-ES" b="1">
              <a:solidFill>
                <a:schemeClr val="bg1"/>
              </a:solidFill>
              <a:cs typeface="Calibri Light"/>
            </a:endParaRPr>
          </a:p>
        </p:txBody>
      </p:sp>
      <p:pic>
        <p:nvPicPr>
          <p:cNvPr id="6" name="Imagen 5">
            <a:extLst>
              <a:ext uri="{FF2B5EF4-FFF2-40B4-BE49-F238E27FC236}">
                <a16:creationId xmlns:a16="http://schemas.microsoft.com/office/drawing/2014/main" id="{0FCB5FA8-EC12-9CCE-8D9A-3DF3DC5F3E13}"/>
              </a:ext>
            </a:extLst>
          </p:cNvPr>
          <p:cNvPicPr>
            <a:picLocks noChangeAspect="1"/>
          </p:cNvPicPr>
          <p:nvPr/>
        </p:nvPicPr>
        <p:blipFill>
          <a:blip r:embed="rId2"/>
          <a:stretch>
            <a:fillRect/>
          </a:stretch>
        </p:blipFill>
        <p:spPr>
          <a:xfrm>
            <a:off x="755374" y="1542118"/>
            <a:ext cx="4770783" cy="5158936"/>
          </a:xfrm>
          <a:prstGeom prst="rect">
            <a:avLst/>
          </a:prstGeom>
        </p:spPr>
      </p:pic>
      <p:pic>
        <p:nvPicPr>
          <p:cNvPr id="8" name="Imagen 7">
            <a:extLst>
              <a:ext uri="{FF2B5EF4-FFF2-40B4-BE49-F238E27FC236}">
                <a16:creationId xmlns:a16="http://schemas.microsoft.com/office/drawing/2014/main" id="{F067ABD0-EE8C-01E4-7217-4899FF5D806B}"/>
              </a:ext>
            </a:extLst>
          </p:cNvPr>
          <p:cNvPicPr>
            <a:picLocks noChangeAspect="1"/>
          </p:cNvPicPr>
          <p:nvPr/>
        </p:nvPicPr>
        <p:blipFill>
          <a:blip r:embed="rId3"/>
          <a:stretch>
            <a:fillRect/>
          </a:stretch>
        </p:blipFill>
        <p:spPr>
          <a:xfrm>
            <a:off x="6362147" y="1542118"/>
            <a:ext cx="4917641" cy="5205401"/>
          </a:xfrm>
          <a:prstGeom prst="rect">
            <a:avLst/>
          </a:prstGeom>
        </p:spPr>
      </p:pic>
    </p:spTree>
    <p:extLst>
      <p:ext uri="{BB962C8B-B14F-4D97-AF65-F5344CB8AC3E}">
        <p14:creationId xmlns:p14="http://schemas.microsoft.com/office/powerpoint/2010/main" val="3156982079"/>
      </p:ext>
    </p:extLst>
  </p:cSld>
  <p:clrMapOvr>
    <a:masterClrMapping/>
  </p:clrMapOvr>
  <p:transition spd="med">
    <p:pull/>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10515600" cy="1325563"/>
          </a:xfrm>
        </p:spPr>
        <p:txBody>
          <a:bodyPr/>
          <a:lstStyle/>
          <a:p>
            <a:r>
              <a:rPr lang="es-CO" b="1" dirty="0">
                <a:solidFill>
                  <a:schemeClr val="bg1"/>
                </a:solidFill>
                <a:latin typeface="Work Sans Medium"/>
              </a:rPr>
              <a:t>VALIDACION DE REQUERIMIENTOS (MOCKUPS)</a:t>
            </a:r>
          </a:p>
        </p:txBody>
      </p:sp>
      <p:pic>
        <p:nvPicPr>
          <p:cNvPr id="5" name="Imagen 4">
            <a:extLst>
              <a:ext uri="{FF2B5EF4-FFF2-40B4-BE49-F238E27FC236}">
                <a16:creationId xmlns:a16="http://schemas.microsoft.com/office/drawing/2014/main" id="{3615C691-8DF4-F691-5CF2-9D3DE9CD70ED}"/>
              </a:ext>
            </a:extLst>
          </p:cNvPr>
          <p:cNvPicPr>
            <a:picLocks noChangeAspect="1"/>
          </p:cNvPicPr>
          <p:nvPr/>
        </p:nvPicPr>
        <p:blipFill>
          <a:blip r:embed="rId2"/>
          <a:stretch>
            <a:fillRect/>
          </a:stretch>
        </p:blipFill>
        <p:spPr>
          <a:xfrm>
            <a:off x="2067339" y="1569966"/>
            <a:ext cx="7981122" cy="5106516"/>
          </a:xfrm>
          <a:prstGeom prst="rect">
            <a:avLst/>
          </a:prstGeom>
        </p:spPr>
      </p:pic>
    </p:spTree>
    <p:extLst>
      <p:ext uri="{BB962C8B-B14F-4D97-AF65-F5344CB8AC3E}">
        <p14:creationId xmlns:p14="http://schemas.microsoft.com/office/powerpoint/2010/main" val="2430429554"/>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descr="Imagen que contiene Interfaz de usuario gráfica&#10;&#10;Descripción generada automáticamente">
            <a:extLst>
              <a:ext uri="{FF2B5EF4-FFF2-40B4-BE49-F238E27FC236}">
                <a16:creationId xmlns:a16="http://schemas.microsoft.com/office/drawing/2014/main" id="{A01EB75E-8874-42DD-11A3-2D5CA1D238B7}"/>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77622032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253FF2CA-95BE-74AD-2CB8-7CA26F63D769}"/>
              </a:ext>
            </a:extLst>
          </p:cNvPr>
          <p:cNvSpPr txBox="1"/>
          <p:nvPr/>
        </p:nvSpPr>
        <p:spPr>
          <a:xfrm>
            <a:off x="2961861" y="1212573"/>
            <a:ext cx="4860235" cy="4062651"/>
          </a:xfrm>
          <a:prstGeom prst="rect">
            <a:avLst/>
          </a:prstGeom>
          <a:noFill/>
        </p:spPr>
        <p:txBody>
          <a:bodyPr wrap="square" rtlCol="0">
            <a:spAutoFit/>
          </a:bodyPr>
          <a:lstStyle/>
          <a:p>
            <a:r>
              <a:rPr lang="es-CO" sz="2000" dirty="0"/>
              <a:t>PRESENTADO POR:</a:t>
            </a:r>
          </a:p>
          <a:p>
            <a:endParaRPr lang="es-CO" sz="2000" dirty="0"/>
          </a:p>
          <a:p>
            <a:r>
              <a:rPr lang="es-CO" sz="2000" b="0" i="0" u="none" strike="noStrike" baseline="0" dirty="0">
                <a:solidFill>
                  <a:srgbClr val="000000"/>
                </a:solidFill>
                <a:latin typeface="Times New Roman" panose="02020603050405020304" pitchFamily="18" charset="0"/>
              </a:rPr>
              <a:t> Ruben Dario Echeverria Cruz </a:t>
            </a:r>
          </a:p>
          <a:p>
            <a:pPr algn="l"/>
            <a:endParaRPr lang="es-CO" sz="2000" b="0" i="0" u="none" strike="noStrike" baseline="0" dirty="0">
              <a:solidFill>
                <a:srgbClr val="000000"/>
              </a:solidFill>
              <a:latin typeface="Times New Roman" panose="02020603050405020304" pitchFamily="18" charset="0"/>
            </a:endParaRPr>
          </a:p>
          <a:p>
            <a:r>
              <a:rPr lang="es-CO" sz="2000" b="0" i="0" u="none" strike="noStrike" baseline="0" dirty="0">
                <a:solidFill>
                  <a:srgbClr val="000000"/>
                </a:solidFill>
                <a:latin typeface="Times New Roman" panose="02020603050405020304" pitchFamily="18" charset="0"/>
              </a:rPr>
              <a:t>Johan Andres Cabezas </a:t>
            </a:r>
            <a:endParaRPr lang="es-CO" sz="2000" dirty="0">
              <a:solidFill>
                <a:srgbClr val="000000"/>
              </a:solidFill>
              <a:latin typeface="Times New Roman" panose="02020603050405020304" pitchFamily="18" charset="0"/>
            </a:endParaRPr>
          </a:p>
          <a:p>
            <a:endParaRPr lang="es-CO" sz="2000" b="0" i="0" u="none" strike="noStrike" baseline="0" dirty="0">
              <a:solidFill>
                <a:srgbClr val="000000"/>
              </a:solidFill>
              <a:latin typeface="Times New Roman" panose="02020603050405020304" pitchFamily="18" charset="0"/>
            </a:endParaRPr>
          </a:p>
          <a:p>
            <a:r>
              <a:rPr lang="es-CO" sz="2000" b="0" i="0" u="none" strike="noStrike" baseline="0" dirty="0">
                <a:solidFill>
                  <a:srgbClr val="000000"/>
                </a:solidFill>
                <a:latin typeface="Times New Roman" panose="02020603050405020304" pitchFamily="18" charset="0"/>
              </a:rPr>
              <a:t>Michael Andres Joya Suarez</a:t>
            </a:r>
          </a:p>
          <a:p>
            <a:endParaRPr lang="es-CO" sz="2000" b="0" i="0" u="none" strike="noStrike" baseline="0" dirty="0">
              <a:solidFill>
                <a:srgbClr val="000000"/>
              </a:solidFill>
              <a:latin typeface="Times New Roman" panose="02020603050405020304" pitchFamily="18" charset="0"/>
            </a:endParaRPr>
          </a:p>
          <a:p>
            <a:r>
              <a:rPr lang="es-CO" sz="2000" b="0" i="0" u="none" strike="noStrike" baseline="0" dirty="0">
                <a:solidFill>
                  <a:srgbClr val="000000"/>
                </a:solidFill>
                <a:latin typeface="Times New Roman" panose="02020603050405020304" pitchFamily="18" charset="0"/>
              </a:rPr>
              <a:t>Naila Yiset Osorio </a:t>
            </a:r>
          </a:p>
          <a:p>
            <a:endParaRPr lang="es-CO" sz="2000" dirty="0">
              <a:solidFill>
                <a:srgbClr val="000000"/>
              </a:solidFill>
              <a:latin typeface="Times New Roman" panose="02020603050405020304" pitchFamily="18" charset="0"/>
            </a:endParaRPr>
          </a:p>
          <a:p>
            <a:endParaRPr lang="es-CO" sz="2000" dirty="0">
              <a:solidFill>
                <a:srgbClr val="000000"/>
              </a:solidFill>
              <a:latin typeface="Times New Roman" panose="02020603050405020304" pitchFamily="18" charset="0"/>
            </a:endParaRPr>
          </a:p>
          <a:p>
            <a:r>
              <a:rPr lang="es-CO" sz="2000" dirty="0">
                <a:solidFill>
                  <a:srgbClr val="000000"/>
                </a:solidFill>
                <a:latin typeface="Times New Roman" panose="02020603050405020304" pitchFamily="18" charset="0"/>
              </a:rPr>
              <a:t>Ficha: 2558172 G1</a:t>
            </a:r>
          </a:p>
          <a:p>
            <a:endParaRPr lang="es-CO" dirty="0"/>
          </a:p>
        </p:txBody>
      </p:sp>
    </p:spTree>
    <p:extLst>
      <p:ext uri="{BB962C8B-B14F-4D97-AF65-F5344CB8AC3E}">
        <p14:creationId xmlns:p14="http://schemas.microsoft.com/office/powerpoint/2010/main" val="4232019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66D04A5A-19A9-0ACE-6D0F-5E02EDC9D1DE}"/>
              </a:ext>
            </a:extLst>
          </p:cNvPr>
          <p:cNvSpPr txBox="1"/>
          <p:nvPr/>
        </p:nvSpPr>
        <p:spPr>
          <a:xfrm>
            <a:off x="191682" y="368340"/>
            <a:ext cx="11155491" cy="1015663"/>
          </a:xfrm>
          <a:prstGeom prst="rect">
            <a:avLst/>
          </a:prstGeom>
          <a:noFill/>
        </p:spPr>
        <p:txBody>
          <a:bodyPr wrap="square" lIns="91440" tIns="45720" rIns="91440" bIns="45720" rtlCol="0" anchor="t">
            <a:spAutoFit/>
          </a:bodyPr>
          <a:lstStyle/>
          <a:p>
            <a:pPr algn="ctr"/>
            <a:r>
              <a:rPr lang="es-CO" sz="6000" b="1" dirty="0">
                <a:latin typeface="Work Sans Medium"/>
              </a:rPr>
              <a:t>Componentes metodológicos</a:t>
            </a:r>
          </a:p>
        </p:txBody>
      </p:sp>
      <p:cxnSp>
        <p:nvCxnSpPr>
          <p:cNvPr id="6" name="Conector recto 5">
            <a:extLst>
              <a:ext uri="{FF2B5EF4-FFF2-40B4-BE49-F238E27FC236}">
                <a16:creationId xmlns:a16="http://schemas.microsoft.com/office/drawing/2014/main" id="{12E6F1CF-C64D-CB82-1478-686F9F9BAF5F}"/>
              </a:ext>
            </a:extLst>
          </p:cNvPr>
          <p:cNvCxnSpPr>
            <a:cxnSpLocks/>
          </p:cNvCxnSpPr>
          <p:nvPr/>
        </p:nvCxnSpPr>
        <p:spPr>
          <a:xfrm>
            <a:off x="3517838" y="1384003"/>
            <a:ext cx="5156321" cy="0"/>
          </a:xfrm>
          <a:prstGeom prst="line">
            <a:avLst/>
          </a:prstGeom>
          <a:ln>
            <a:solidFill>
              <a:srgbClr val="38AA00"/>
            </a:solidFill>
          </a:ln>
        </p:spPr>
        <p:style>
          <a:lnRef idx="1">
            <a:schemeClr val="accent1"/>
          </a:lnRef>
          <a:fillRef idx="0">
            <a:schemeClr val="accent1"/>
          </a:fillRef>
          <a:effectRef idx="0">
            <a:schemeClr val="accent1"/>
          </a:effectRef>
          <a:fontRef idx="minor">
            <a:schemeClr val="tx1"/>
          </a:fontRef>
        </p:style>
      </p:cxnSp>
      <p:sp>
        <p:nvSpPr>
          <p:cNvPr id="4" name="CuadroTexto 3">
            <a:extLst>
              <a:ext uri="{FF2B5EF4-FFF2-40B4-BE49-F238E27FC236}">
                <a16:creationId xmlns:a16="http://schemas.microsoft.com/office/drawing/2014/main" id="{79A6E23C-97D5-4509-8892-6B7A5A12C754}"/>
              </a:ext>
            </a:extLst>
          </p:cNvPr>
          <p:cNvSpPr txBox="1"/>
          <p:nvPr/>
        </p:nvSpPr>
        <p:spPr>
          <a:xfrm>
            <a:off x="1545021" y="1902372"/>
            <a:ext cx="9038896" cy="3108543"/>
          </a:xfrm>
          <a:prstGeom prst="rect">
            <a:avLst/>
          </a:prstGeom>
          <a:noFill/>
        </p:spPr>
        <p:txBody>
          <a:bodyPr wrap="square" lIns="91440" tIns="45720" rIns="91440" bIns="45720" rtlCol="0" anchor="t">
            <a:spAutoFit/>
          </a:bodyPr>
          <a:lstStyle/>
          <a:p>
            <a:pPr marL="285750" indent="-285750">
              <a:buFont typeface="Arial" panose="020B0604020202020204" pitchFamily="34" charset="0"/>
              <a:buChar char="•"/>
            </a:pPr>
            <a:r>
              <a:rPr lang="es-MX" sz="2800" dirty="0">
                <a:latin typeface="Work Sans Medium"/>
              </a:rPr>
              <a:t>LOGO Y SLOGAN</a:t>
            </a:r>
          </a:p>
          <a:p>
            <a:pPr marL="285750" indent="-285750">
              <a:buFont typeface="Arial" panose="020B0604020202020204" pitchFamily="34" charset="0"/>
              <a:buChar char="•"/>
            </a:pPr>
            <a:r>
              <a:rPr lang="es-MX" sz="2800" dirty="0">
                <a:latin typeface="Work Sans Medium"/>
              </a:rPr>
              <a:t>OBJETIVO GENERAL</a:t>
            </a:r>
          </a:p>
          <a:p>
            <a:pPr marL="285750" indent="-285750">
              <a:buFont typeface="Arial" panose="020B0604020202020204" pitchFamily="34" charset="0"/>
              <a:buChar char="•"/>
            </a:pPr>
            <a:r>
              <a:rPr lang="es-MX" sz="2800" dirty="0">
                <a:latin typeface="Work Sans Medium"/>
              </a:rPr>
              <a:t>OBJETIVOS ESPECIFICOS</a:t>
            </a:r>
          </a:p>
          <a:p>
            <a:pPr marL="285750" indent="-285750">
              <a:buFont typeface="Arial" panose="020B0604020202020204" pitchFamily="34" charset="0"/>
              <a:buChar char="•"/>
            </a:pPr>
            <a:r>
              <a:rPr lang="es-MX" sz="2800" dirty="0">
                <a:latin typeface="Work Sans Medium"/>
              </a:rPr>
              <a:t>PLANTEAMIENTO PROBLEMA</a:t>
            </a:r>
          </a:p>
          <a:p>
            <a:pPr marL="285750" indent="-285750">
              <a:buFont typeface="Arial" panose="020B0604020202020204" pitchFamily="34" charset="0"/>
              <a:buChar char="•"/>
            </a:pPr>
            <a:r>
              <a:rPr lang="es-MX" sz="2800" dirty="0">
                <a:latin typeface="Work Sans Medium"/>
              </a:rPr>
              <a:t>PREGUNTA PROBLEMA </a:t>
            </a:r>
          </a:p>
          <a:p>
            <a:pPr marL="285750" indent="-285750">
              <a:buFont typeface="Arial" panose="020B0604020202020204" pitchFamily="34" charset="0"/>
              <a:buChar char="•"/>
            </a:pPr>
            <a:r>
              <a:rPr lang="es-MX" sz="2800" dirty="0">
                <a:latin typeface="Work Sans Medium"/>
              </a:rPr>
              <a:t>ALCANCE</a:t>
            </a:r>
          </a:p>
          <a:p>
            <a:pPr marL="285750" indent="-285750">
              <a:buFont typeface="Arial" panose="020B0604020202020204" pitchFamily="34" charset="0"/>
              <a:buChar char="•"/>
            </a:pPr>
            <a:r>
              <a:rPr lang="es-MX" sz="2800" dirty="0">
                <a:latin typeface="Work Sans Medium"/>
              </a:rPr>
              <a:t>JUSTIFICACION </a:t>
            </a:r>
            <a:endParaRPr lang="es-419" sz="2800" dirty="0">
              <a:latin typeface="Work Sans Light"/>
            </a:endParaRPr>
          </a:p>
        </p:txBody>
      </p:sp>
    </p:spTree>
    <p:extLst>
      <p:ext uri="{BB962C8B-B14F-4D97-AF65-F5344CB8AC3E}">
        <p14:creationId xmlns:p14="http://schemas.microsoft.com/office/powerpoint/2010/main" val="209973243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10515600" cy="1325563"/>
          </a:xfrm>
        </p:spPr>
        <p:txBody>
          <a:bodyPr/>
          <a:lstStyle/>
          <a:p>
            <a:r>
              <a:rPr lang="es-CO" b="1" dirty="0">
                <a:solidFill>
                  <a:schemeClr val="bg1"/>
                </a:solidFill>
                <a:latin typeface="Work Sans Medium"/>
              </a:rPr>
              <a:t>LOGO Y SLOGAN </a:t>
            </a:r>
            <a:endParaRPr lang="es-CO" b="1" dirty="0">
              <a:solidFill>
                <a:schemeClr val="bg1"/>
              </a:solidFill>
              <a:latin typeface="Work Sans Medium" pitchFamily="2" charset="77"/>
            </a:endParaRPr>
          </a:p>
        </p:txBody>
      </p:sp>
      <p:pic>
        <p:nvPicPr>
          <p:cNvPr id="5" name="Imagen 4">
            <a:extLst>
              <a:ext uri="{FF2B5EF4-FFF2-40B4-BE49-F238E27FC236}">
                <a16:creationId xmlns:a16="http://schemas.microsoft.com/office/drawing/2014/main" id="{4F250E9E-7336-4DBA-92E5-26012F720FBE}"/>
              </a:ext>
            </a:extLst>
          </p:cNvPr>
          <p:cNvPicPr>
            <a:picLocks noChangeAspect="1"/>
          </p:cNvPicPr>
          <p:nvPr/>
        </p:nvPicPr>
        <p:blipFill>
          <a:blip r:embed="rId2"/>
          <a:stretch>
            <a:fillRect/>
          </a:stretch>
        </p:blipFill>
        <p:spPr>
          <a:xfrm>
            <a:off x="818419" y="1749705"/>
            <a:ext cx="4895617" cy="4645840"/>
          </a:xfrm>
          <a:prstGeom prst="rect">
            <a:avLst/>
          </a:prstGeom>
        </p:spPr>
      </p:pic>
      <p:sp>
        <p:nvSpPr>
          <p:cNvPr id="3" name="CuadroTexto 2">
            <a:extLst>
              <a:ext uri="{FF2B5EF4-FFF2-40B4-BE49-F238E27FC236}">
                <a16:creationId xmlns:a16="http://schemas.microsoft.com/office/drawing/2014/main" id="{6B5410F4-F64D-FEF1-C6AE-0FFFC30F6975}"/>
              </a:ext>
            </a:extLst>
          </p:cNvPr>
          <p:cNvSpPr txBox="1"/>
          <p:nvPr/>
        </p:nvSpPr>
        <p:spPr>
          <a:xfrm>
            <a:off x="6380489" y="2657690"/>
            <a:ext cx="4986820" cy="255454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3200" dirty="0">
                <a:latin typeface="Work Sans Medium"/>
                <a:cs typeface="Calibri"/>
              </a:rPr>
              <a:t>UN CAMBIO DE IMAGEN PARA TU PERSONALIDAD. ES UN CAMBIO DE IMAGEN PARA TU VIDA</a:t>
            </a:r>
            <a:endParaRPr lang="es-ES" sz="3200" dirty="0">
              <a:latin typeface="Work Sans Medium"/>
            </a:endParaRPr>
          </a:p>
        </p:txBody>
      </p:sp>
    </p:spTree>
    <p:extLst>
      <p:ext uri="{BB962C8B-B14F-4D97-AF65-F5344CB8AC3E}">
        <p14:creationId xmlns:p14="http://schemas.microsoft.com/office/powerpoint/2010/main" val="2874888774"/>
      </p:ext>
    </p:extLst>
  </p:cSld>
  <p:clrMapOvr>
    <a:masterClrMapping/>
  </p:clrMapOvr>
  <p:transition spd="med">
    <p:pull/>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10515600" cy="1325563"/>
          </a:xfrm>
        </p:spPr>
        <p:txBody>
          <a:bodyPr/>
          <a:lstStyle/>
          <a:p>
            <a:r>
              <a:rPr lang="es-CO" b="1" dirty="0">
                <a:solidFill>
                  <a:schemeClr val="bg1"/>
                </a:solidFill>
                <a:latin typeface="Work Sans Medium"/>
              </a:rPr>
              <a:t>OBJETIVO GENERAL </a:t>
            </a:r>
            <a:endParaRPr lang="es-CO" b="1" dirty="0">
              <a:solidFill>
                <a:schemeClr val="bg1"/>
              </a:solidFill>
              <a:latin typeface="Work Sans Medium" pitchFamily="2" charset="77"/>
            </a:endParaRPr>
          </a:p>
        </p:txBody>
      </p:sp>
      <p:sp>
        <p:nvSpPr>
          <p:cNvPr id="3" name="CuadroTexto 2">
            <a:extLst>
              <a:ext uri="{FF2B5EF4-FFF2-40B4-BE49-F238E27FC236}">
                <a16:creationId xmlns:a16="http://schemas.microsoft.com/office/drawing/2014/main" id="{A39B9966-6226-416E-A33B-19342E8AD98B}"/>
              </a:ext>
            </a:extLst>
          </p:cNvPr>
          <p:cNvSpPr txBox="1"/>
          <p:nvPr/>
        </p:nvSpPr>
        <p:spPr>
          <a:xfrm>
            <a:off x="1466675" y="2305615"/>
            <a:ext cx="9258650" cy="2677656"/>
          </a:xfrm>
          <a:prstGeom prst="rect">
            <a:avLst/>
          </a:prstGeom>
          <a:noFill/>
        </p:spPr>
        <p:txBody>
          <a:bodyPr wrap="square" lIns="91440" tIns="45720" rIns="91440" bIns="45720" rtlCol="0" anchor="t">
            <a:spAutoFit/>
          </a:bodyPr>
          <a:lstStyle/>
          <a:p>
            <a:pPr marL="457200" indent="-457200" algn="just">
              <a:buFont typeface="Arial" panose="020B0604020202020204" pitchFamily="34" charset="0"/>
              <a:buChar char="•"/>
            </a:pPr>
            <a:r>
              <a:rPr lang="es-419" sz="2800" dirty="0">
                <a:latin typeface="Work Sans Medium"/>
              </a:rPr>
              <a:t>Simular un sitio web que establezca un control de inventarios para el negocio Naila´s Beauty, facilitando la información necesaria de cada producto a los clientes, optimizando las ventas y alcanzando una mejora en la calidad de servicio.  </a:t>
            </a:r>
          </a:p>
        </p:txBody>
      </p:sp>
    </p:spTree>
    <p:extLst>
      <p:ext uri="{BB962C8B-B14F-4D97-AF65-F5344CB8AC3E}">
        <p14:creationId xmlns:p14="http://schemas.microsoft.com/office/powerpoint/2010/main" val="11791757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10515600" cy="1325563"/>
          </a:xfrm>
        </p:spPr>
        <p:txBody>
          <a:bodyPr/>
          <a:lstStyle/>
          <a:p>
            <a:r>
              <a:rPr lang="es-CO" b="1" dirty="0">
                <a:solidFill>
                  <a:schemeClr val="bg1"/>
                </a:solidFill>
                <a:latin typeface="Work Sans Medium"/>
              </a:rPr>
              <a:t>OBJETIVOS ESPECIFICOS</a:t>
            </a:r>
          </a:p>
        </p:txBody>
      </p:sp>
      <p:sp>
        <p:nvSpPr>
          <p:cNvPr id="3" name="CuadroTexto 2">
            <a:extLst>
              <a:ext uri="{FF2B5EF4-FFF2-40B4-BE49-F238E27FC236}">
                <a16:creationId xmlns:a16="http://schemas.microsoft.com/office/drawing/2014/main" id="{AB3C9E07-61A8-4CCD-8DDA-DD40B76294CC}"/>
              </a:ext>
            </a:extLst>
          </p:cNvPr>
          <p:cNvSpPr txBox="1"/>
          <p:nvPr/>
        </p:nvSpPr>
        <p:spPr>
          <a:xfrm>
            <a:off x="1539765" y="2321004"/>
            <a:ext cx="9112470" cy="2954655"/>
          </a:xfrm>
          <a:prstGeom prst="rect">
            <a:avLst/>
          </a:prstGeom>
          <a:noFill/>
        </p:spPr>
        <p:txBody>
          <a:bodyPr wrap="square" lIns="91440" tIns="45720" rIns="91440" bIns="45720" rtlCol="0" anchor="t">
            <a:spAutoFit/>
          </a:bodyPr>
          <a:lstStyle/>
          <a:p>
            <a:pPr marL="285750" indent="-285750" fontAlgn="base">
              <a:buFont typeface="Arial" panose="020B0604020202020204" pitchFamily="34" charset="0"/>
              <a:buChar char="•"/>
            </a:pPr>
            <a:r>
              <a:rPr lang="es-419" sz="2400" dirty="0">
                <a:latin typeface="Work Sans Medium"/>
              </a:rPr>
              <a:t>Implementar una interfaz para el registro de usuarios. </a:t>
            </a:r>
          </a:p>
          <a:p>
            <a:pPr marL="285750" indent="-285750" fontAlgn="base">
              <a:buFont typeface="Arial" panose="020B0604020202020204" pitchFamily="34" charset="0"/>
              <a:buChar char="•"/>
            </a:pPr>
            <a:r>
              <a:rPr lang="es-419" sz="2400" dirty="0">
                <a:latin typeface="Work Sans Medium"/>
              </a:rPr>
              <a:t>Generar una base de datos para el inventario.  </a:t>
            </a:r>
          </a:p>
          <a:p>
            <a:pPr marL="285750" indent="-285750" fontAlgn="base">
              <a:buFont typeface="Arial" panose="020B0604020202020204" pitchFamily="34" charset="0"/>
              <a:buChar char="•"/>
            </a:pPr>
            <a:r>
              <a:rPr lang="es-419" sz="2400" dirty="0">
                <a:latin typeface="Work Sans Medium"/>
              </a:rPr>
              <a:t>Optimizar las ventas mediante la facilidad en el uso del sitio web.  </a:t>
            </a:r>
          </a:p>
          <a:p>
            <a:pPr marL="285750" indent="-285750" fontAlgn="base">
              <a:buFont typeface="Arial" panose="020B0604020202020204" pitchFamily="34" charset="0"/>
              <a:buChar char="•"/>
            </a:pPr>
            <a:r>
              <a:rPr lang="es-419" sz="2400" dirty="0">
                <a:latin typeface="Work Sans Medium"/>
              </a:rPr>
              <a:t>Suministrar información específica de cada producto  </a:t>
            </a:r>
          </a:p>
          <a:p>
            <a:pPr marL="285750" indent="-285750" fontAlgn="base">
              <a:buFont typeface="Arial" panose="020B0604020202020204" pitchFamily="34" charset="0"/>
              <a:buChar char="•"/>
            </a:pPr>
            <a:r>
              <a:rPr lang="es-419" sz="2400" dirty="0">
                <a:latin typeface="Work Sans Medium"/>
              </a:rPr>
              <a:t>Garantizar una compra segura a la hora de adquirir los productos. </a:t>
            </a:r>
          </a:p>
          <a:p>
            <a:endParaRPr lang="es-419" dirty="0"/>
          </a:p>
        </p:txBody>
      </p:sp>
    </p:spTree>
    <p:extLst>
      <p:ext uri="{BB962C8B-B14F-4D97-AF65-F5344CB8AC3E}">
        <p14:creationId xmlns:p14="http://schemas.microsoft.com/office/powerpoint/2010/main" val="276650994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10515600" cy="1325563"/>
          </a:xfrm>
        </p:spPr>
        <p:txBody>
          <a:bodyPr/>
          <a:lstStyle/>
          <a:p>
            <a:r>
              <a:rPr lang="es-CO" b="1" dirty="0">
                <a:solidFill>
                  <a:schemeClr val="bg1"/>
                </a:solidFill>
                <a:latin typeface="Work Sans Medium"/>
              </a:rPr>
              <a:t>PLANTEAMIENTO PROBLEMA </a:t>
            </a:r>
            <a:endParaRPr lang="es-CO" b="1" dirty="0">
              <a:solidFill>
                <a:schemeClr val="bg1"/>
              </a:solidFill>
              <a:latin typeface="Work Sans Medium" pitchFamily="2" charset="77"/>
            </a:endParaRPr>
          </a:p>
        </p:txBody>
      </p:sp>
      <p:sp>
        <p:nvSpPr>
          <p:cNvPr id="3" name="CuadroTexto 2">
            <a:extLst>
              <a:ext uri="{FF2B5EF4-FFF2-40B4-BE49-F238E27FC236}">
                <a16:creationId xmlns:a16="http://schemas.microsoft.com/office/drawing/2014/main" id="{94E72115-64F4-4741-BB9B-E9E532230866}"/>
              </a:ext>
            </a:extLst>
          </p:cNvPr>
          <p:cNvSpPr txBox="1"/>
          <p:nvPr/>
        </p:nvSpPr>
        <p:spPr>
          <a:xfrm>
            <a:off x="1508234" y="2459504"/>
            <a:ext cx="9175531" cy="2308324"/>
          </a:xfrm>
          <a:prstGeom prst="rect">
            <a:avLst/>
          </a:prstGeom>
          <a:noFill/>
        </p:spPr>
        <p:txBody>
          <a:bodyPr wrap="square" lIns="91440" tIns="45720" rIns="91440" bIns="45720" rtlCol="0" anchor="t">
            <a:spAutoFit/>
          </a:bodyPr>
          <a:lstStyle/>
          <a:p>
            <a:pPr marL="342900" indent="-342900" algn="just">
              <a:buFont typeface="Arial" panose="020B0604020202020204" pitchFamily="34" charset="0"/>
              <a:buChar char="•"/>
            </a:pPr>
            <a:r>
              <a:rPr lang="es-419" sz="2400" dirty="0">
                <a:latin typeface="Work Sans Medium"/>
              </a:rPr>
              <a:t>Debido a la falta de control en el inventario y el aumento de ventas al día, no se tiene claro la cantidad de productos existente para la venta lo cual genera malos entendidos con los clientes, no se cumple con los tiempos pactados y esto genera demoras en la entrega del producto. </a:t>
            </a:r>
            <a:r>
              <a:rPr lang="es-419" dirty="0">
                <a:latin typeface="Work Sans Medium"/>
              </a:rPr>
              <a:t> </a:t>
            </a:r>
          </a:p>
        </p:txBody>
      </p:sp>
    </p:spTree>
    <p:extLst>
      <p:ext uri="{BB962C8B-B14F-4D97-AF65-F5344CB8AC3E}">
        <p14:creationId xmlns:p14="http://schemas.microsoft.com/office/powerpoint/2010/main" val="74581061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10515600" cy="1325563"/>
          </a:xfrm>
        </p:spPr>
        <p:txBody>
          <a:bodyPr/>
          <a:lstStyle/>
          <a:p>
            <a:r>
              <a:rPr lang="es-CO" b="1" dirty="0">
                <a:solidFill>
                  <a:schemeClr val="bg1"/>
                </a:solidFill>
                <a:latin typeface="Work Sans Medium"/>
              </a:rPr>
              <a:t>PREGUNTA PROBLEMA </a:t>
            </a:r>
            <a:endParaRPr lang="es-CO" b="1" dirty="0">
              <a:solidFill>
                <a:schemeClr val="bg1"/>
              </a:solidFill>
              <a:latin typeface="Work Sans Medium" pitchFamily="2" charset="77"/>
            </a:endParaRPr>
          </a:p>
        </p:txBody>
      </p:sp>
      <p:sp>
        <p:nvSpPr>
          <p:cNvPr id="3" name="CuadroTexto 2">
            <a:extLst>
              <a:ext uri="{FF2B5EF4-FFF2-40B4-BE49-F238E27FC236}">
                <a16:creationId xmlns:a16="http://schemas.microsoft.com/office/drawing/2014/main" id="{3F5A2F9C-5EF8-403B-8EC3-D9175C8CCBBC}"/>
              </a:ext>
            </a:extLst>
          </p:cNvPr>
          <p:cNvSpPr txBox="1"/>
          <p:nvPr/>
        </p:nvSpPr>
        <p:spPr>
          <a:xfrm>
            <a:off x="2049517" y="2736502"/>
            <a:ext cx="8092966" cy="1815882"/>
          </a:xfrm>
          <a:prstGeom prst="rect">
            <a:avLst/>
          </a:prstGeom>
          <a:noFill/>
        </p:spPr>
        <p:txBody>
          <a:bodyPr wrap="square" lIns="91440" tIns="45720" rIns="91440" bIns="45720" rtlCol="0" anchor="t">
            <a:spAutoFit/>
          </a:bodyPr>
          <a:lstStyle/>
          <a:p>
            <a:pPr algn="just"/>
            <a:r>
              <a:rPr lang="es-419" sz="2800" dirty="0">
                <a:latin typeface="Work Sans Medium"/>
              </a:rPr>
              <a:t>¿De qué manera influye la falta de inventario en la respuesta a los clientes y las demoras en la entrega de los productos?  </a:t>
            </a:r>
          </a:p>
        </p:txBody>
      </p:sp>
    </p:spTree>
    <p:extLst>
      <p:ext uri="{BB962C8B-B14F-4D97-AF65-F5344CB8AC3E}">
        <p14:creationId xmlns:p14="http://schemas.microsoft.com/office/powerpoint/2010/main" val="465346490"/>
      </p:ext>
    </p:extLst>
  </p:cSld>
  <p:clrMapOvr>
    <a:masterClrMapping/>
  </p:clrMapOvr>
  <p:transition spd="slow">
    <p:wheel spokes="1"/>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10515600" cy="1325563"/>
          </a:xfrm>
        </p:spPr>
        <p:txBody>
          <a:bodyPr/>
          <a:lstStyle/>
          <a:p>
            <a:r>
              <a:rPr lang="es-CO" b="1" dirty="0">
                <a:solidFill>
                  <a:schemeClr val="bg1"/>
                </a:solidFill>
                <a:latin typeface="Work Sans Medium"/>
              </a:rPr>
              <a:t>ALCANCE</a:t>
            </a:r>
          </a:p>
        </p:txBody>
      </p:sp>
      <p:sp>
        <p:nvSpPr>
          <p:cNvPr id="3" name="CuadroTexto 2">
            <a:extLst>
              <a:ext uri="{FF2B5EF4-FFF2-40B4-BE49-F238E27FC236}">
                <a16:creationId xmlns:a16="http://schemas.microsoft.com/office/drawing/2014/main" id="{E82C7A31-4648-4201-9690-9D4A7E64E426}"/>
              </a:ext>
            </a:extLst>
          </p:cNvPr>
          <p:cNvSpPr txBox="1"/>
          <p:nvPr/>
        </p:nvSpPr>
        <p:spPr>
          <a:xfrm>
            <a:off x="1437289" y="2274838"/>
            <a:ext cx="9317421" cy="3046988"/>
          </a:xfrm>
          <a:prstGeom prst="rect">
            <a:avLst/>
          </a:prstGeom>
          <a:noFill/>
        </p:spPr>
        <p:txBody>
          <a:bodyPr wrap="square" lIns="91440" tIns="45720" rIns="91440" bIns="45720" rtlCol="0" anchor="t">
            <a:spAutoFit/>
          </a:bodyPr>
          <a:lstStyle/>
          <a:p>
            <a:pPr algn="just"/>
            <a:r>
              <a:rPr lang="es-419" sz="2400" dirty="0">
                <a:latin typeface="Work Sans Medium"/>
              </a:rPr>
              <a:t>Se pretende un control de inventarios y ventas en el negocio </a:t>
            </a:r>
            <a:r>
              <a:rPr lang="es-419" sz="2400" dirty="0" err="1">
                <a:latin typeface="Work Sans Medium"/>
              </a:rPr>
              <a:t>Naila´s</a:t>
            </a:r>
            <a:r>
              <a:rPr lang="es-419" sz="2400" dirty="0">
                <a:latin typeface="Work Sans Medium"/>
              </a:rPr>
              <a:t> </a:t>
            </a:r>
            <a:r>
              <a:rPr lang="es-419" sz="2400" dirty="0" err="1">
                <a:latin typeface="Work Sans Medium"/>
              </a:rPr>
              <a:t>Beauty</a:t>
            </a:r>
            <a:r>
              <a:rPr lang="es-419" sz="2400" dirty="0">
                <a:latin typeface="Work Sans Medium"/>
              </a:rPr>
              <a:t>, permitiendo al administrador llevar de manera fácil y rápida el control de los datos en tiempo real. El cliente tendrá la oportunidad de validar información, especificaciones y todo lo necesario para la compra de los productos, de esta manera se optimizará los tiempos de entrega además de realizar una compra segura por medio de un consecutivo. </a:t>
            </a:r>
            <a:r>
              <a:rPr lang="es-419" dirty="0">
                <a:latin typeface="Work Sans Medium"/>
              </a:rPr>
              <a:t> </a:t>
            </a:r>
          </a:p>
        </p:txBody>
      </p:sp>
    </p:spTree>
    <p:extLst>
      <p:ext uri="{BB962C8B-B14F-4D97-AF65-F5344CB8AC3E}">
        <p14:creationId xmlns:p14="http://schemas.microsoft.com/office/powerpoint/2010/main" val="350620922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3437</TotalTime>
  <Words>416</Words>
  <Application>Microsoft Office PowerPoint</Application>
  <PresentationFormat>Panorámica</PresentationFormat>
  <Paragraphs>49</Paragraphs>
  <Slides>17</Slides>
  <Notes>4</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17</vt:i4>
      </vt:variant>
    </vt:vector>
  </HeadingPairs>
  <TitlesOfParts>
    <vt:vector size="24" baseType="lpstr">
      <vt:lpstr>Arial</vt:lpstr>
      <vt:lpstr>Calibri</vt:lpstr>
      <vt:lpstr>Calibri Light</vt:lpstr>
      <vt:lpstr>Times New Roman</vt:lpstr>
      <vt:lpstr>Work Sans Light</vt:lpstr>
      <vt:lpstr>Work Sans Medium</vt:lpstr>
      <vt:lpstr>Tema de Office</vt:lpstr>
      <vt:lpstr>Presentación de PowerPoint</vt:lpstr>
      <vt:lpstr>Presentación de PowerPoint</vt:lpstr>
      <vt:lpstr>Presentación de PowerPoint</vt:lpstr>
      <vt:lpstr>LOGO Y SLOGAN </vt:lpstr>
      <vt:lpstr>OBJETIVO GENERAL </vt:lpstr>
      <vt:lpstr>OBJETIVOS ESPECIFICOS</vt:lpstr>
      <vt:lpstr>PLANTEAMIENTO PROBLEMA </vt:lpstr>
      <vt:lpstr>PREGUNTA PROBLEMA </vt:lpstr>
      <vt:lpstr>ALCANCE</vt:lpstr>
      <vt:lpstr>JUSTIFICACION</vt:lpstr>
      <vt:lpstr>BPMN </vt:lpstr>
      <vt:lpstr>TECNICA DE RECOLECCION DE INFORMACION </vt:lpstr>
      <vt:lpstr>REQUERIMIENTOS FUNCIONALES Y NO FUNCIONALES </vt:lpstr>
      <vt:lpstr>DIAGRAMA DE CASOS DE USO </vt:lpstr>
      <vt:lpstr>FORMATO DE CASOS DE USO EXTENDIDO</vt:lpstr>
      <vt:lpstr>VALIDACION DE REQUERIMIENTOS (MOCKUPS)</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Jorge Enrique Pedraza Sanchez</dc:creator>
  <cp:lastModifiedBy>maicol andres joya suarez</cp:lastModifiedBy>
  <cp:revision>156</cp:revision>
  <dcterms:created xsi:type="dcterms:W3CDTF">2020-10-01T23:51:28Z</dcterms:created>
  <dcterms:modified xsi:type="dcterms:W3CDTF">2023-03-01T23:44:30Z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1299739c-ad3d-4908-806e-4d91151a6e13_Enabled">
    <vt:lpwstr>true</vt:lpwstr>
  </property>
  <property fmtid="{D5CDD505-2E9C-101B-9397-08002B2CF9AE}" pid="3" name="MSIP_Label_1299739c-ad3d-4908-806e-4d91151a6e13_Method">
    <vt:lpwstr>Standard</vt:lpwstr>
  </property>
  <property fmtid="{D5CDD505-2E9C-101B-9397-08002B2CF9AE}" pid="4" name="MSIP_Label_1299739c-ad3d-4908-806e-4d91151a6e13_Name">
    <vt:lpwstr>All Employees (Unrestricted)</vt:lpwstr>
  </property>
  <property fmtid="{D5CDD505-2E9C-101B-9397-08002B2CF9AE}" pid="5" name="MSIP_Label_1299739c-ad3d-4908-806e-4d91151a6e13_SiteId">
    <vt:lpwstr>cbc2c381-2f2e-4d93-91d1-506c9316ace7</vt:lpwstr>
  </property>
  <property fmtid="{D5CDD505-2E9C-101B-9397-08002B2CF9AE}" pid="6" name="MSIP_Label_1299739c-ad3d-4908-806e-4d91151a6e13_ContentBits">
    <vt:lpwstr>0</vt:lpwstr>
  </property>
  <property fmtid="{D5CDD505-2E9C-101B-9397-08002B2CF9AE}" pid="7" name="MSIP_Label_1299739c-ad3d-4908-806e-4d91151a6e13_SetDate">
    <vt:lpwstr>2022-08-12T19:17:55Z</vt:lpwstr>
  </property>
  <property fmtid="{D5CDD505-2E9C-101B-9397-08002B2CF9AE}" pid="8" name="MSIP_Label_1299739c-ad3d-4908-806e-4d91151a6e13_ActionId">
    <vt:lpwstr>8c6bc714-34a9-4b82-914e-50b1377a2da4</vt:lpwstr>
  </property>
</Properties>
</file>